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66"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3" r:id="rId40"/>
    <p:sldId id="324" r:id="rId41"/>
    <p:sldId id="325" r:id="rId42"/>
    <p:sldId id="326" r:id="rId43"/>
    <p:sldId id="365" r:id="rId44"/>
    <p:sldId id="366" r:id="rId45"/>
    <p:sldId id="3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83180-E839-4E82-BF65-B7CEED1CF8D0}" v="1" dt="2025-04-23T10:14:59.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F7483180-E839-4E82-BF65-B7CEED1CF8D0}"/>
    <pc:docChg chg="undo custSel addSld delSld modSld">
      <pc:chgData name="Alexander Milward" userId="cbb52dd4-e5f6-46c8-9343-7d9428ba7bbb" providerId="ADAL" clId="{F7483180-E839-4E82-BF65-B7CEED1CF8D0}" dt="2025-04-28T08:29:58.762" v="18"/>
      <pc:docMkLst>
        <pc:docMk/>
      </pc:docMkLst>
      <pc:sldChg chg="del">
        <pc:chgData name="Alexander Milward" userId="cbb52dd4-e5f6-46c8-9343-7d9428ba7bbb" providerId="ADAL" clId="{F7483180-E839-4E82-BF65-B7CEED1CF8D0}" dt="2025-04-22T15:24:56.119" v="0" actId="2696"/>
        <pc:sldMkLst>
          <pc:docMk/>
          <pc:sldMk cId="2708108479" sldId="256"/>
        </pc:sldMkLst>
      </pc:sldChg>
      <pc:sldChg chg="del">
        <pc:chgData name="Alexander Milward" userId="cbb52dd4-e5f6-46c8-9343-7d9428ba7bbb" providerId="ADAL" clId="{F7483180-E839-4E82-BF65-B7CEED1CF8D0}" dt="2025-04-22T15:24:56.119" v="0" actId="2696"/>
        <pc:sldMkLst>
          <pc:docMk/>
          <pc:sldMk cId="2926641437" sldId="258"/>
        </pc:sldMkLst>
      </pc:sldChg>
      <pc:sldChg chg="add del">
        <pc:chgData name="Alexander Milward" userId="cbb52dd4-e5f6-46c8-9343-7d9428ba7bbb" providerId="ADAL" clId="{F7483180-E839-4E82-BF65-B7CEED1CF8D0}" dt="2025-04-23T10:14:57.192" v="16" actId="47"/>
        <pc:sldMkLst>
          <pc:docMk/>
          <pc:sldMk cId="3850298488" sldId="259"/>
        </pc:sldMkLst>
      </pc:sldChg>
      <pc:sldChg chg="add del">
        <pc:chgData name="Alexander Milward" userId="cbb52dd4-e5f6-46c8-9343-7d9428ba7bbb" providerId="ADAL" clId="{F7483180-E839-4E82-BF65-B7CEED1CF8D0}" dt="2025-04-23T10:14:57.192" v="16" actId="47"/>
        <pc:sldMkLst>
          <pc:docMk/>
          <pc:sldMk cId="4290288293" sldId="260"/>
        </pc:sldMkLst>
      </pc:sldChg>
      <pc:sldChg chg="add del">
        <pc:chgData name="Alexander Milward" userId="cbb52dd4-e5f6-46c8-9343-7d9428ba7bbb" providerId="ADAL" clId="{F7483180-E839-4E82-BF65-B7CEED1CF8D0}" dt="2025-04-23T10:14:57.192" v="16" actId="47"/>
        <pc:sldMkLst>
          <pc:docMk/>
          <pc:sldMk cId="2904369179" sldId="261"/>
        </pc:sldMkLst>
      </pc:sldChg>
      <pc:sldChg chg="del">
        <pc:chgData name="Alexander Milward" userId="cbb52dd4-e5f6-46c8-9343-7d9428ba7bbb" providerId="ADAL" clId="{F7483180-E839-4E82-BF65-B7CEED1CF8D0}" dt="2025-04-22T15:24:56.119" v="0" actId="2696"/>
        <pc:sldMkLst>
          <pc:docMk/>
          <pc:sldMk cId="2412263294" sldId="263"/>
        </pc:sldMkLst>
      </pc:sldChg>
      <pc:sldChg chg="del">
        <pc:chgData name="Alexander Milward" userId="cbb52dd4-e5f6-46c8-9343-7d9428ba7bbb" providerId="ADAL" clId="{F7483180-E839-4E82-BF65-B7CEED1CF8D0}" dt="2025-04-22T15:24:56.119" v="0" actId="2696"/>
        <pc:sldMkLst>
          <pc:docMk/>
          <pc:sldMk cId="3586371387" sldId="264"/>
        </pc:sldMkLst>
      </pc:sldChg>
      <pc:sldChg chg="del">
        <pc:chgData name="Alexander Milward" userId="cbb52dd4-e5f6-46c8-9343-7d9428ba7bbb" providerId="ADAL" clId="{F7483180-E839-4E82-BF65-B7CEED1CF8D0}" dt="2025-04-22T15:24:56.119" v="0" actId="2696"/>
        <pc:sldMkLst>
          <pc:docMk/>
          <pc:sldMk cId="2021095196" sldId="265"/>
        </pc:sldMkLst>
      </pc:sldChg>
      <pc:sldChg chg="del">
        <pc:chgData name="Alexander Milward" userId="cbb52dd4-e5f6-46c8-9343-7d9428ba7bbb" providerId="ADAL" clId="{F7483180-E839-4E82-BF65-B7CEED1CF8D0}" dt="2025-04-22T15:25:00.322" v="1" actId="2696"/>
        <pc:sldMkLst>
          <pc:docMk/>
          <pc:sldMk cId="2515326032" sldId="267"/>
        </pc:sldMkLst>
      </pc:sldChg>
      <pc:sldChg chg="del">
        <pc:chgData name="Alexander Milward" userId="cbb52dd4-e5f6-46c8-9343-7d9428ba7bbb" providerId="ADAL" clId="{F7483180-E839-4E82-BF65-B7CEED1CF8D0}" dt="2025-04-22T15:25:00.322" v="1" actId="2696"/>
        <pc:sldMkLst>
          <pc:docMk/>
          <pc:sldMk cId="617912550" sldId="268"/>
        </pc:sldMkLst>
      </pc:sldChg>
      <pc:sldChg chg="del">
        <pc:chgData name="Alexander Milward" userId="cbb52dd4-e5f6-46c8-9343-7d9428ba7bbb" providerId="ADAL" clId="{F7483180-E839-4E82-BF65-B7CEED1CF8D0}" dt="2025-04-22T15:25:00.322" v="1" actId="2696"/>
        <pc:sldMkLst>
          <pc:docMk/>
          <pc:sldMk cId="1196846237" sldId="271"/>
        </pc:sldMkLst>
      </pc:sldChg>
      <pc:sldChg chg="del">
        <pc:chgData name="Alexander Milward" userId="cbb52dd4-e5f6-46c8-9343-7d9428ba7bbb" providerId="ADAL" clId="{F7483180-E839-4E82-BF65-B7CEED1CF8D0}" dt="2025-04-22T15:26:22.003" v="5" actId="2696"/>
        <pc:sldMkLst>
          <pc:docMk/>
          <pc:sldMk cId="903438001" sldId="294"/>
        </pc:sldMkLst>
      </pc:sldChg>
      <pc:sldChg chg="del">
        <pc:chgData name="Alexander Milward" userId="cbb52dd4-e5f6-46c8-9343-7d9428ba7bbb" providerId="ADAL" clId="{F7483180-E839-4E82-BF65-B7CEED1CF8D0}" dt="2025-04-22T15:25:45.148" v="3" actId="2696"/>
        <pc:sldMkLst>
          <pc:docMk/>
          <pc:sldMk cId="1705024923" sldId="295"/>
        </pc:sldMkLst>
      </pc:sldChg>
      <pc:sldChg chg="del">
        <pc:chgData name="Alexander Milward" userId="cbb52dd4-e5f6-46c8-9343-7d9428ba7bbb" providerId="ADAL" clId="{F7483180-E839-4E82-BF65-B7CEED1CF8D0}" dt="2025-04-22T15:25:49.918" v="4" actId="2696"/>
        <pc:sldMkLst>
          <pc:docMk/>
          <pc:sldMk cId="2142185638" sldId="297"/>
        </pc:sldMkLst>
      </pc:sldChg>
      <pc:sldChg chg="del">
        <pc:chgData name="Alexander Milward" userId="cbb52dd4-e5f6-46c8-9343-7d9428ba7bbb" providerId="ADAL" clId="{F7483180-E839-4E82-BF65-B7CEED1CF8D0}" dt="2025-04-22T15:26:58.429" v="7" actId="2696"/>
        <pc:sldMkLst>
          <pc:docMk/>
          <pc:sldMk cId="3340900492" sldId="309"/>
        </pc:sldMkLst>
      </pc:sldChg>
      <pc:sldChg chg="del">
        <pc:chgData name="Alexander Milward" userId="cbb52dd4-e5f6-46c8-9343-7d9428ba7bbb" providerId="ADAL" clId="{F7483180-E839-4E82-BF65-B7CEED1CF8D0}" dt="2025-04-22T15:27:35.126" v="8" actId="2696"/>
        <pc:sldMkLst>
          <pc:docMk/>
          <pc:sldMk cId="2577993402" sldId="312"/>
        </pc:sldMkLst>
      </pc:sldChg>
      <pc:sldChg chg="del">
        <pc:chgData name="Alexander Milward" userId="cbb52dd4-e5f6-46c8-9343-7d9428ba7bbb" providerId="ADAL" clId="{F7483180-E839-4E82-BF65-B7CEED1CF8D0}" dt="2025-04-22T15:27:41.532" v="9" actId="2696"/>
        <pc:sldMkLst>
          <pc:docMk/>
          <pc:sldMk cId="3696715673" sldId="313"/>
        </pc:sldMkLst>
      </pc:sldChg>
      <pc:sldChg chg="del">
        <pc:chgData name="Alexander Milward" userId="cbb52dd4-e5f6-46c8-9343-7d9428ba7bbb" providerId="ADAL" clId="{F7483180-E839-4E82-BF65-B7CEED1CF8D0}" dt="2025-04-22T15:28:00.584" v="10" actId="2696"/>
        <pc:sldMkLst>
          <pc:docMk/>
          <pc:sldMk cId="150265833" sldId="316"/>
        </pc:sldMkLst>
      </pc:sldChg>
      <pc:sldChg chg="del">
        <pc:chgData name="Alexander Milward" userId="cbb52dd4-e5f6-46c8-9343-7d9428ba7bbb" providerId="ADAL" clId="{F7483180-E839-4E82-BF65-B7CEED1CF8D0}" dt="2025-04-22T15:28:10.727" v="11" actId="2696"/>
        <pc:sldMkLst>
          <pc:docMk/>
          <pc:sldMk cId="2743162233" sldId="317"/>
        </pc:sldMkLst>
      </pc:sldChg>
      <pc:sldChg chg="del">
        <pc:chgData name="Alexander Milward" userId="cbb52dd4-e5f6-46c8-9343-7d9428ba7bbb" providerId="ADAL" clId="{F7483180-E839-4E82-BF65-B7CEED1CF8D0}" dt="2025-04-22T15:28:10.727" v="11" actId="2696"/>
        <pc:sldMkLst>
          <pc:docMk/>
          <pc:sldMk cId="2470063987" sldId="318"/>
        </pc:sldMkLst>
      </pc:sldChg>
      <pc:sldChg chg="del">
        <pc:chgData name="Alexander Milward" userId="cbb52dd4-e5f6-46c8-9343-7d9428ba7bbb" providerId="ADAL" clId="{F7483180-E839-4E82-BF65-B7CEED1CF8D0}" dt="2025-04-22T15:28:32.212" v="12" actId="2696"/>
        <pc:sldMkLst>
          <pc:docMk/>
          <pc:sldMk cId="845705687" sldId="321"/>
        </pc:sldMkLst>
      </pc:sldChg>
      <pc:sldChg chg="del">
        <pc:chgData name="Alexander Milward" userId="cbb52dd4-e5f6-46c8-9343-7d9428ba7bbb" providerId="ADAL" clId="{F7483180-E839-4E82-BF65-B7CEED1CF8D0}" dt="2025-04-22T15:28:53.084" v="13" actId="2696"/>
        <pc:sldMkLst>
          <pc:docMk/>
          <pc:sldMk cId="3345390492" sldId="327"/>
        </pc:sldMkLst>
      </pc:sldChg>
      <pc:sldChg chg="del">
        <pc:chgData name="Alexander Milward" userId="cbb52dd4-e5f6-46c8-9343-7d9428ba7bbb" providerId="ADAL" clId="{F7483180-E839-4E82-BF65-B7CEED1CF8D0}" dt="2025-04-22T15:26:47.050" v="6" actId="2696"/>
        <pc:sldMkLst>
          <pc:docMk/>
          <pc:sldMk cId="129317539" sldId="328"/>
        </pc:sldMkLst>
      </pc:sldChg>
      <pc:sldChg chg="modSp mod">
        <pc:chgData name="Alexander Milward" userId="cbb52dd4-e5f6-46c8-9343-7d9428ba7bbb" providerId="ADAL" clId="{F7483180-E839-4E82-BF65-B7CEED1CF8D0}" dt="2025-04-28T08:29:58.762" v="18"/>
        <pc:sldMkLst>
          <pc:docMk/>
          <pc:sldMk cId="2149700993" sldId="335"/>
        </pc:sldMkLst>
        <pc:spChg chg="mod">
          <ac:chgData name="Alexander Milward" userId="cbb52dd4-e5f6-46c8-9343-7d9428ba7bbb" providerId="ADAL" clId="{F7483180-E839-4E82-BF65-B7CEED1CF8D0}" dt="2025-04-28T08:29:58.762" v="18"/>
          <ac:spMkLst>
            <pc:docMk/>
            <pc:sldMk cId="2149700993" sldId="335"/>
            <ac:spMk id="6" creationId="{14E687C8-733D-CA4D-23ED-8BAA836178DE}"/>
          </ac:spMkLst>
        </pc:spChg>
      </pc:sldChg>
      <pc:sldChg chg="del">
        <pc:chgData name="Alexander Milward" userId="cbb52dd4-e5f6-46c8-9343-7d9428ba7bbb" providerId="ADAL" clId="{F7483180-E839-4E82-BF65-B7CEED1CF8D0}" dt="2025-04-22T15:25:08.502" v="2" actId="2696"/>
        <pc:sldMkLst>
          <pc:docMk/>
          <pc:sldMk cId="1499262865" sldId="345"/>
        </pc:sldMkLst>
      </pc:sldChg>
      <pc:sldChg chg="del">
        <pc:chgData name="Alexander Milward" userId="cbb52dd4-e5f6-46c8-9343-7d9428ba7bbb" providerId="ADAL" clId="{F7483180-E839-4E82-BF65-B7CEED1CF8D0}" dt="2025-04-22T15:25:08.502" v="2" actId="2696"/>
        <pc:sldMkLst>
          <pc:docMk/>
          <pc:sldMk cId="2968355945" sldId="347"/>
        </pc:sldMkLst>
      </pc:sldChg>
      <pc:sldChg chg="del">
        <pc:chgData name="Alexander Milward" userId="cbb52dd4-e5f6-46c8-9343-7d9428ba7bbb" providerId="ADAL" clId="{F7483180-E839-4E82-BF65-B7CEED1CF8D0}" dt="2025-04-22T15:24:56.119" v="0" actId="2696"/>
        <pc:sldMkLst>
          <pc:docMk/>
          <pc:sldMk cId="2700140754" sldId="352"/>
        </pc:sldMkLst>
      </pc:sldChg>
      <pc:sldChg chg="del">
        <pc:chgData name="Alexander Milward" userId="cbb52dd4-e5f6-46c8-9343-7d9428ba7bbb" providerId="ADAL" clId="{F7483180-E839-4E82-BF65-B7CEED1CF8D0}" dt="2025-04-22T15:24:56.119" v="0" actId="2696"/>
        <pc:sldMkLst>
          <pc:docMk/>
          <pc:sldMk cId="2043513723" sldId="353"/>
        </pc:sldMkLst>
      </pc:sldChg>
      <pc:sldChg chg="del">
        <pc:chgData name="Alexander Milward" userId="cbb52dd4-e5f6-46c8-9343-7d9428ba7bbb" providerId="ADAL" clId="{F7483180-E839-4E82-BF65-B7CEED1CF8D0}" dt="2025-04-22T15:25:00.322" v="1" actId="2696"/>
        <pc:sldMkLst>
          <pc:docMk/>
          <pc:sldMk cId="304115058" sldId="354"/>
        </pc:sldMkLst>
      </pc:sldChg>
      <pc:sldChg chg="del">
        <pc:chgData name="Alexander Milward" userId="cbb52dd4-e5f6-46c8-9343-7d9428ba7bbb" providerId="ADAL" clId="{F7483180-E839-4E82-BF65-B7CEED1CF8D0}" dt="2025-04-22T15:25:00.322" v="1" actId="2696"/>
        <pc:sldMkLst>
          <pc:docMk/>
          <pc:sldMk cId="2044937136" sldId="355"/>
        </pc:sldMkLst>
      </pc:sldChg>
      <pc:sldChg chg="del">
        <pc:chgData name="Alexander Milward" userId="cbb52dd4-e5f6-46c8-9343-7d9428ba7bbb" providerId="ADAL" clId="{F7483180-E839-4E82-BF65-B7CEED1CF8D0}" dt="2025-04-22T15:24:56.119" v="0" actId="2696"/>
        <pc:sldMkLst>
          <pc:docMk/>
          <pc:sldMk cId="2732932127" sldId="356"/>
        </pc:sldMkLst>
      </pc:sldChg>
      <pc:sldChg chg="del">
        <pc:chgData name="Alexander Milward" userId="cbb52dd4-e5f6-46c8-9343-7d9428ba7bbb" providerId="ADAL" clId="{F7483180-E839-4E82-BF65-B7CEED1CF8D0}" dt="2025-04-22T15:24:56.119" v="0" actId="2696"/>
        <pc:sldMkLst>
          <pc:docMk/>
          <pc:sldMk cId="4283782823" sldId="357"/>
        </pc:sldMkLst>
      </pc:sldChg>
      <pc:sldChg chg="del">
        <pc:chgData name="Alexander Milward" userId="cbb52dd4-e5f6-46c8-9343-7d9428ba7bbb" providerId="ADAL" clId="{F7483180-E839-4E82-BF65-B7CEED1CF8D0}" dt="2025-04-22T15:25:00.322" v="1" actId="2696"/>
        <pc:sldMkLst>
          <pc:docMk/>
          <pc:sldMk cId="1254513404" sldId="359"/>
        </pc:sldMkLst>
      </pc:sldChg>
      <pc:sldChg chg="del">
        <pc:chgData name="Alexander Milward" userId="cbb52dd4-e5f6-46c8-9343-7d9428ba7bbb" providerId="ADAL" clId="{F7483180-E839-4E82-BF65-B7CEED1CF8D0}" dt="2025-04-22T15:25:00.322" v="1" actId="2696"/>
        <pc:sldMkLst>
          <pc:docMk/>
          <pc:sldMk cId="3977736540" sldId="360"/>
        </pc:sldMkLst>
      </pc:sldChg>
      <pc:sldChg chg="del">
        <pc:chgData name="Alexander Milward" userId="cbb52dd4-e5f6-46c8-9343-7d9428ba7bbb" providerId="ADAL" clId="{F7483180-E839-4E82-BF65-B7CEED1CF8D0}" dt="2025-04-22T15:25:00.322" v="1" actId="2696"/>
        <pc:sldMkLst>
          <pc:docMk/>
          <pc:sldMk cId="3008689492" sldId="361"/>
        </pc:sldMkLst>
      </pc:sldChg>
      <pc:sldChg chg="del">
        <pc:chgData name="Alexander Milward" userId="cbb52dd4-e5f6-46c8-9343-7d9428ba7bbb" providerId="ADAL" clId="{F7483180-E839-4E82-BF65-B7CEED1CF8D0}" dt="2025-04-22T15:25:00.322" v="1" actId="2696"/>
        <pc:sldMkLst>
          <pc:docMk/>
          <pc:sldMk cId="911313393" sldId="362"/>
        </pc:sldMkLst>
      </pc:sldChg>
      <pc:sldChg chg="del">
        <pc:chgData name="Alexander Milward" userId="cbb52dd4-e5f6-46c8-9343-7d9428ba7bbb" providerId="ADAL" clId="{F7483180-E839-4E82-BF65-B7CEED1CF8D0}" dt="2025-04-22T15:25:00.322" v="1" actId="2696"/>
        <pc:sldMkLst>
          <pc:docMk/>
          <pc:sldMk cId="1603083782" sldId="363"/>
        </pc:sldMkLst>
      </pc:sldChg>
      <pc:sldChg chg="del">
        <pc:chgData name="Alexander Milward" userId="cbb52dd4-e5f6-46c8-9343-7d9428ba7bbb" providerId="ADAL" clId="{F7483180-E839-4E82-BF65-B7CEED1CF8D0}" dt="2025-04-22T15:26:47.050" v="6" actId="2696"/>
        <pc:sldMkLst>
          <pc:docMk/>
          <pc:sldMk cId="788309708" sldId="364"/>
        </pc:sldMkLst>
      </pc:sldChg>
      <pc:sldChg chg="add">
        <pc:chgData name="Alexander Milward" userId="cbb52dd4-e5f6-46c8-9343-7d9428ba7bbb" providerId="ADAL" clId="{F7483180-E839-4E82-BF65-B7CEED1CF8D0}" dt="2025-04-23T10:14:59.696" v="17"/>
        <pc:sldMkLst>
          <pc:docMk/>
          <pc:sldMk cId="2880790730" sldId="365"/>
        </pc:sldMkLst>
      </pc:sldChg>
      <pc:sldChg chg="add">
        <pc:chgData name="Alexander Milward" userId="cbb52dd4-e5f6-46c8-9343-7d9428ba7bbb" providerId="ADAL" clId="{F7483180-E839-4E82-BF65-B7CEED1CF8D0}" dt="2025-04-23T10:14:59.696" v="17"/>
        <pc:sldMkLst>
          <pc:docMk/>
          <pc:sldMk cId="1710240731" sldId="366"/>
        </pc:sldMkLst>
      </pc:sldChg>
      <pc:sldChg chg="add">
        <pc:chgData name="Alexander Milward" userId="cbb52dd4-e5f6-46c8-9343-7d9428ba7bbb" providerId="ADAL" clId="{F7483180-E839-4E82-BF65-B7CEED1CF8D0}" dt="2025-04-23T10:14:59.696" v="17"/>
        <pc:sldMkLst>
          <pc:docMk/>
          <pc:sldMk cId="2173067170" sldId="367"/>
        </pc:sldMkLst>
      </pc:sldChg>
    </pc:docChg>
  </pc:docChgLst>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2T14:17:08.439" v="329" actId="2696"/>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5.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124.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2.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1.svg"/><Relationship Id="rId2" Type="http://schemas.openxmlformats.org/officeDocument/2006/relationships/notesSlide" Target="../notesSlides/notesSlide26.xml"/><Relationship Id="rId16" Type="http://schemas.openxmlformats.org/officeDocument/2006/relationships/image" Target="../media/image135.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30.png"/><Relationship Id="rId5" Type="http://schemas.openxmlformats.org/officeDocument/2006/relationships/image" Target="../media/image5.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4.png"/><Relationship Id="rId9" Type="http://schemas.openxmlformats.org/officeDocument/2006/relationships/image" Target="../media/image128.png"/><Relationship Id="rId14" Type="http://schemas.openxmlformats.org/officeDocument/2006/relationships/image" Target="../media/image133.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70.svg"/><Relationship Id="rId18" Type="http://schemas.openxmlformats.org/officeDocument/2006/relationships/image" Target="../media/image144.png"/><Relationship Id="rId3" Type="http://schemas.openxmlformats.org/officeDocument/2006/relationships/image" Target="../media/image3.png"/><Relationship Id="rId7" Type="http://schemas.openxmlformats.org/officeDocument/2006/relationships/image" Target="../media/image118.svg"/><Relationship Id="rId12" Type="http://schemas.openxmlformats.org/officeDocument/2006/relationships/image" Target="../media/image69.png"/><Relationship Id="rId17" Type="http://schemas.openxmlformats.org/officeDocument/2006/relationships/image" Target="../media/image143.svg"/><Relationship Id="rId2" Type="http://schemas.openxmlformats.org/officeDocument/2006/relationships/notesSlide" Target="../notesSlides/notesSlide28.xml"/><Relationship Id="rId16"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9.svg"/><Relationship Id="rId5" Type="http://schemas.openxmlformats.org/officeDocument/2006/relationships/image" Target="../media/image5.png"/><Relationship Id="rId15" Type="http://schemas.openxmlformats.org/officeDocument/2006/relationships/image" Target="../media/image141.svg"/><Relationship Id="rId10" Type="http://schemas.openxmlformats.org/officeDocument/2006/relationships/image" Target="../media/image138.png"/><Relationship Id="rId19" Type="http://schemas.openxmlformats.org/officeDocument/2006/relationships/image" Target="../media/image145.svg"/><Relationship Id="rId4" Type="http://schemas.openxmlformats.org/officeDocument/2006/relationships/image" Target="../media/image4.png"/><Relationship Id="rId9" Type="http://schemas.openxmlformats.org/officeDocument/2006/relationships/image" Target="../media/image137.svg"/><Relationship Id="rId1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1.svg"/><Relationship Id="rId1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47.svg"/><Relationship Id="rId12" Type="http://schemas.openxmlformats.org/officeDocument/2006/relationships/image" Target="../media/image150.png"/><Relationship Id="rId17" Type="http://schemas.openxmlformats.org/officeDocument/2006/relationships/image" Target="../media/image155.svg"/><Relationship Id="rId2" Type="http://schemas.openxmlformats.org/officeDocument/2006/relationships/notesSlide" Target="../notesSlides/notesSlide30.xml"/><Relationship Id="rId16"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49.svg"/><Relationship Id="rId5" Type="http://schemas.openxmlformats.org/officeDocument/2006/relationships/image" Target="../media/image5.png"/><Relationship Id="rId15" Type="http://schemas.openxmlformats.org/officeDocument/2006/relationships/image" Target="../media/image153.sv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9.svg"/><Relationship Id="rId12" Type="http://schemas.openxmlformats.org/officeDocument/2006/relationships/image" Target="../media/image23.png"/><Relationship Id="rId17" Type="http://schemas.openxmlformats.org/officeDocument/2006/relationships/image" Target="../media/image163.svg"/><Relationship Id="rId2" Type="http://schemas.openxmlformats.org/officeDocument/2006/relationships/notesSlide" Target="../notesSlides/notesSlide32.xml"/><Relationship Id="rId16"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20.svg"/><Relationship Id="rId5" Type="http://schemas.openxmlformats.org/officeDocument/2006/relationships/image" Target="../media/image5.png"/><Relationship Id="rId15" Type="http://schemas.openxmlformats.org/officeDocument/2006/relationships/image" Target="../media/image161.sv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8.svg"/><Relationship Id="rId1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7.svg"/><Relationship Id="rId5" Type="http://schemas.openxmlformats.org/officeDocument/2006/relationships/image" Target="../media/image5.png"/><Relationship Id="rId10" Type="http://schemas.openxmlformats.org/officeDocument/2006/relationships/image" Target="../media/image166.png"/><Relationship Id="rId4" Type="http://schemas.openxmlformats.org/officeDocument/2006/relationships/image" Target="../media/image4.png"/><Relationship Id="rId9" Type="http://schemas.openxmlformats.org/officeDocument/2006/relationships/image" Target="../media/image165.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71.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3.svg"/><Relationship Id="rId5" Type="http://schemas.openxmlformats.org/officeDocument/2006/relationships/image" Target="../media/image5.png"/><Relationship Id="rId10" Type="http://schemas.openxmlformats.org/officeDocument/2006/relationships/image" Target="../media/image172.png"/><Relationship Id="rId4" Type="http://schemas.openxmlformats.org/officeDocument/2006/relationships/image" Target="../media/image4.png"/><Relationship Id="rId9" Type="http://schemas.openxmlformats.org/officeDocument/2006/relationships/image" Target="../media/image118.svg"/></Relationships>
</file>

<file path=ppt/slides/_rels/slide3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image" Target="../media/image3.png"/><Relationship Id="rId7" Type="http://schemas.openxmlformats.org/officeDocument/2006/relationships/image" Target="../media/image175.svg"/><Relationship Id="rId12" Type="http://schemas.openxmlformats.org/officeDocument/2006/relationships/image" Target="../media/image18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image" Target="../media/image5.png"/><Relationship Id="rId10" Type="http://schemas.openxmlformats.org/officeDocument/2006/relationships/image" Target="../media/image178.png"/><Relationship Id="rId4" Type="http://schemas.openxmlformats.org/officeDocument/2006/relationships/image" Target="../media/image4.png"/><Relationship Id="rId9" Type="http://schemas.openxmlformats.org/officeDocument/2006/relationships/image" Target="../media/image177.svg"/><Relationship Id="rId14" Type="http://schemas.openxmlformats.org/officeDocument/2006/relationships/image" Target="../media/image182.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75.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5.png"/><Relationship Id="rId10" Type="http://schemas.openxmlformats.org/officeDocument/2006/relationships/image" Target="../media/image183.png"/><Relationship Id="rId4" Type="http://schemas.openxmlformats.org/officeDocument/2006/relationships/image" Target="../media/image4.png"/><Relationship Id="rId9" Type="http://schemas.openxmlformats.org/officeDocument/2006/relationships/image" Target="../media/image65.svg"/></Relationships>
</file>

<file path=ppt/slides/_rels/slide3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3.png"/><Relationship Id="rId7" Type="http://schemas.openxmlformats.org/officeDocument/2006/relationships/image" Target="../media/image185.svg"/><Relationship Id="rId12" Type="http://schemas.openxmlformats.org/officeDocument/2006/relationships/image" Target="../media/image190.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5.png"/><Relationship Id="rId10" Type="http://schemas.openxmlformats.org/officeDocument/2006/relationships/image" Target="../media/image188.svg"/><Relationship Id="rId4" Type="http://schemas.openxmlformats.org/officeDocument/2006/relationships/image" Target="../media/image4.png"/><Relationship Id="rId9" Type="http://schemas.openxmlformats.org/officeDocument/2006/relationships/image" Target="../media/image18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5.png"/><Relationship Id="rId10" Type="http://schemas.openxmlformats.org/officeDocument/2006/relationships/image" Target="../media/image193.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5.png"/><Relationship Id="rId7" Type="http://schemas.openxmlformats.org/officeDocument/2006/relationships/image" Target="../media/image19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F642-D533-0849-EE34-14E853D46173}"/>
            </a:ext>
          </a:extLst>
        </p:cNvPr>
        <p:cNvGrpSpPr/>
        <p:nvPr/>
      </p:nvGrpSpPr>
      <p:grpSpPr>
        <a:xfrm>
          <a:off x="0" y="0"/>
          <a:ext cx="0" cy="0"/>
          <a:chOff x="0" y="0"/>
          <a:chExt cx="0" cy="0"/>
        </a:xfrm>
      </p:grpSpPr>
      <p:pic>
        <p:nvPicPr>
          <p:cNvPr id="3" name="Picture 2" descr="Close-up of a dental implant&#10;&#10;AI-generated content may be incorrect.">
            <a:extLst>
              <a:ext uri="{FF2B5EF4-FFF2-40B4-BE49-F238E27FC236}">
                <a16:creationId xmlns:a16="http://schemas.microsoft.com/office/drawing/2014/main" id="{C2E35A16-C371-6A3D-9FC4-E0D3FED2A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129889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3.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2670</Words>
  <Application>Microsoft Office PowerPoint</Application>
  <PresentationFormat>Widescreen</PresentationFormat>
  <Paragraphs>251</Paragraphs>
  <Slides>42</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