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diagrams/data5.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7.xml" ContentType="application/vnd.openxmlformats-officedocument.drawingml.diagramData+xml"/>
  <Override PartName="/ppt/diagrams/data6.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diagrams/layout4.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drawing2.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0" r:id="rId2"/>
    <p:sldMasterId id="2147483712" r:id="rId3"/>
    <p:sldMasterId id="2147483724" r:id="rId4"/>
    <p:sldMasterId id="2147483736" r:id="rId5"/>
  </p:sldMasterIdLst>
  <p:notesMasterIdLst>
    <p:notesMasterId r:id="rId32"/>
  </p:notesMasterIdLst>
  <p:sldIdLst>
    <p:sldId id="256" r:id="rId6"/>
    <p:sldId id="257" r:id="rId7"/>
    <p:sldId id="258" r:id="rId8"/>
    <p:sldId id="548" r:id="rId9"/>
    <p:sldId id="264" r:id="rId10"/>
    <p:sldId id="267" r:id="rId11"/>
    <p:sldId id="268" r:id="rId12"/>
    <p:sldId id="543" r:id="rId13"/>
    <p:sldId id="314" r:id="rId14"/>
    <p:sldId id="315" r:id="rId15"/>
    <p:sldId id="265" r:id="rId16"/>
    <p:sldId id="316" r:id="rId17"/>
    <p:sldId id="317" r:id="rId18"/>
    <p:sldId id="533" r:id="rId19"/>
    <p:sldId id="528" r:id="rId20"/>
    <p:sldId id="270" r:id="rId21"/>
    <p:sldId id="545" r:id="rId22"/>
    <p:sldId id="544" r:id="rId23"/>
    <p:sldId id="538" r:id="rId24"/>
    <p:sldId id="529" r:id="rId25"/>
    <p:sldId id="534" r:id="rId26"/>
    <p:sldId id="532" r:id="rId27"/>
    <p:sldId id="281" r:id="rId28"/>
    <p:sldId id="542" r:id="rId29"/>
    <p:sldId id="547" r:id="rId30"/>
    <p:sldId id="54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C2B87-D620-4F17-A4A4-EC8F69B2CABF}" v="234" dt="2022-06-29T17:49:32.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8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ustomXml" Target="../customXml/item2.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CF121-86C0-44A4-8894-8F1B9EEC1CA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465BFA2-62F8-477B-81CA-D80C5CA3BA35}">
      <dgm:prSet/>
      <dgm:spPr/>
      <dgm:t>
        <a:bodyPr/>
        <a:lstStyle/>
        <a:p>
          <a:pPr>
            <a:defRPr cap="all"/>
          </a:pPr>
          <a:r>
            <a:rPr lang="en-US"/>
            <a:t>Importance of health professional.</a:t>
          </a:r>
        </a:p>
      </dgm:t>
    </dgm:pt>
    <dgm:pt modelId="{D98697B5-45BD-44A0-98EE-770F4E2960D4}" type="parTrans" cxnId="{4DC27244-1C32-41F0-90F0-50F349415491}">
      <dgm:prSet/>
      <dgm:spPr/>
      <dgm:t>
        <a:bodyPr/>
        <a:lstStyle/>
        <a:p>
          <a:endParaRPr lang="en-US"/>
        </a:p>
      </dgm:t>
    </dgm:pt>
    <dgm:pt modelId="{92E49313-F631-4BCD-B231-E57D6D4098E8}" type="sibTrans" cxnId="{4DC27244-1C32-41F0-90F0-50F349415491}">
      <dgm:prSet/>
      <dgm:spPr/>
      <dgm:t>
        <a:bodyPr/>
        <a:lstStyle/>
        <a:p>
          <a:endParaRPr lang="en-US"/>
        </a:p>
      </dgm:t>
    </dgm:pt>
    <dgm:pt modelId="{CDF8820E-1055-45A7-84D0-D93CA7C4FA12}">
      <dgm:prSet/>
      <dgm:spPr/>
      <dgm:t>
        <a:bodyPr/>
        <a:lstStyle/>
        <a:p>
          <a:pPr>
            <a:defRPr cap="all"/>
          </a:pPr>
          <a:r>
            <a:rPr lang="en-US"/>
            <a:t>Ways to contribute in tobacco cessation approaches and control</a:t>
          </a:r>
        </a:p>
      </dgm:t>
    </dgm:pt>
    <dgm:pt modelId="{1F25755A-9EDB-423D-8B10-1C9767CD0E61}" type="parTrans" cxnId="{FED3CF7D-08DB-4F01-A8D7-F68BD10536E5}">
      <dgm:prSet/>
      <dgm:spPr/>
      <dgm:t>
        <a:bodyPr/>
        <a:lstStyle/>
        <a:p>
          <a:endParaRPr lang="en-US"/>
        </a:p>
      </dgm:t>
    </dgm:pt>
    <dgm:pt modelId="{B5E8DB44-5E13-472F-A241-78A42A54766E}" type="sibTrans" cxnId="{FED3CF7D-08DB-4F01-A8D7-F68BD10536E5}">
      <dgm:prSet/>
      <dgm:spPr/>
      <dgm:t>
        <a:bodyPr/>
        <a:lstStyle/>
        <a:p>
          <a:endParaRPr lang="en-US"/>
        </a:p>
      </dgm:t>
    </dgm:pt>
    <dgm:pt modelId="{20088720-4B9D-44A6-B1F0-1AF69C709C93}">
      <dgm:prSet/>
      <dgm:spPr/>
      <dgm:t>
        <a:bodyPr/>
        <a:lstStyle/>
        <a:p>
          <a:pPr>
            <a:defRPr cap="all"/>
          </a:pPr>
          <a:r>
            <a:rPr lang="en-US"/>
            <a:t>Knowledge assessment</a:t>
          </a:r>
        </a:p>
      </dgm:t>
    </dgm:pt>
    <dgm:pt modelId="{C6D9266B-45F3-4489-AA9D-4CE73FA9EEDA}" type="parTrans" cxnId="{4F78E752-FC59-4348-B140-2D701F814669}">
      <dgm:prSet/>
      <dgm:spPr/>
      <dgm:t>
        <a:bodyPr/>
        <a:lstStyle/>
        <a:p>
          <a:endParaRPr lang="en-US"/>
        </a:p>
      </dgm:t>
    </dgm:pt>
    <dgm:pt modelId="{1FD6EB8A-FD8B-49F1-89DA-B3D4F206276F}" type="sibTrans" cxnId="{4F78E752-FC59-4348-B140-2D701F814669}">
      <dgm:prSet/>
      <dgm:spPr/>
      <dgm:t>
        <a:bodyPr/>
        <a:lstStyle/>
        <a:p>
          <a:endParaRPr lang="en-US"/>
        </a:p>
      </dgm:t>
    </dgm:pt>
    <dgm:pt modelId="{FDEC3E12-E943-4341-A90D-9D7A9EC735DD}" type="pres">
      <dgm:prSet presAssocID="{068CF121-86C0-44A4-8894-8F1B9EEC1CA2}" presName="root" presStyleCnt="0">
        <dgm:presLayoutVars>
          <dgm:dir/>
          <dgm:resizeHandles val="exact"/>
        </dgm:presLayoutVars>
      </dgm:prSet>
      <dgm:spPr/>
    </dgm:pt>
    <dgm:pt modelId="{F396DD97-9426-4D62-9813-5EBC83AE7AAB}" type="pres">
      <dgm:prSet presAssocID="{9465BFA2-62F8-477B-81CA-D80C5CA3BA35}" presName="compNode" presStyleCnt="0"/>
      <dgm:spPr/>
    </dgm:pt>
    <dgm:pt modelId="{F2E0975C-EBE0-457A-AC51-E3707E3E0137}" type="pres">
      <dgm:prSet presAssocID="{9465BFA2-62F8-477B-81CA-D80C5CA3BA35}" presName="iconBgRect" presStyleLbl="bgShp" presStyleIdx="0" presStyleCnt="3"/>
      <dgm:spPr/>
    </dgm:pt>
    <dgm:pt modelId="{A10C076E-94A9-4365-83C2-9820D9E7129E}" type="pres">
      <dgm:prSet presAssocID="{9465BFA2-62F8-477B-81CA-D80C5CA3BA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60E0F19F-45A9-49B0-85C9-324ECBB1588B}" type="pres">
      <dgm:prSet presAssocID="{9465BFA2-62F8-477B-81CA-D80C5CA3BA35}" presName="spaceRect" presStyleCnt="0"/>
      <dgm:spPr/>
    </dgm:pt>
    <dgm:pt modelId="{F25D22FB-160F-40AF-863B-813C52859D50}" type="pres">
      <dgm:prSet presAssocID="{9465BFA2-62F8-477B-81CA-D80C5CA3BA35}" presName="textRect" presStyleLbl="revTx" presStyleIdx="0" presStyleCnt="3">
        <dgm:presLayoutVars>
          <dgm:chMax val="1"/>
          <dgm:chPref val="1"/>
        </dgm:presLayoutVars>
      </dgm:prSet>
      <dgm:spPr/>
    </dgm:pt>
    <dgm:pt modelId="{6DD27E61-A832-45A5-8956-3218037C8026}" type="pres">
      <dgm:prSet presAssocID="{92E49313-F631-4BCD-B231-E57D6D4098E8}" presName="sibTrans" presStyleCnt="0"/>
      <dgm:spPr/>
    </dgm:pt>
    <dgm:pt modelId="{B1ACE760-927C-4CED-B017-96B5642A383F}" type="pres">
      <dgm:prSet presAssocID="{CDF8820E-1055-45A7-84D0-D93CA7C4FA12}" presName="compNode" presStyleCnt="0"/>
      <dgm:spPr/>
    </dgm:pt>
    <dgm:pt modelId="{6759198C-C5C1-4642-8574-BDCDCBC0F952}" type="pres">
      <dgm:prSet presAssocID="{CDF8820E-1055-45A7-84D0-D93CA7C4FA12}" presName="iconBgRect" presStyleLbl="bgShp" presStyleIdx="1" presStyleCnt="3"/>
      <dgm:spPr/>
    </dgm:pt>
    <dgm:pt modelId="{2CA8B6B0-E50D-4ABF-8083-AA149D20499C}" type="pres">
      <dgm:prSet presAssocID="{CDF8820E-1055-45A7-84D0-D93CA7C4FA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oking"/>
        </a:ext>
      </dgm:extLst>
    </dgm:pt>
    <dgm:pt modelId="{E1B62C61-C8EC-45D4-98D5-384A34A05A02}" type="pres">
      <dgm:prSet presAssocID="{CDF8820E-1055-45A7-84D0-D93CA7C4FA12}" presName="spaceRect" presStyleCnt="0"/>
      <dgm:spPr/>
    </dgm:pt>
    <dgm:pt modelId="{5FE31967-CE45-4FD5-96ED-2D430D603758}" type="pres">
      <dgm:prSet presAssocID="{CDF8820E-1055-45A7-84D0-D93CA7C4FA12}" presName="textRect" presStyleLbl="revTx" presStyleIdx="1" presStyleCnt="3">
        <dgm:presLayoutVars>
          <dgm:chMax val="1"/>
          <dgm:chPref val="1"/>
        </dgm:presLayoutVars>
      </dgm:prSet>
      <dgm:spPr/>
    </dgm:pt>
    <dgm:pt modelId="{B5094152-F460-44AF-9569-452F08691F37}" type="pres">
      <dgm:prSet presAssocID="{B5E8DB44-5E13-472F-A241-78A42A54766E}" presName="sibTrans" presStyleCnt="0"/>
      <dgm:spPr/>
    </dgm:pt>
    <dgm:pt modelId="{321E98ED-535A-4339-B39E-F7C58EE6935C}" type="pres">
      <dgm:prSet presAssocID="{20088720-4B9D-44A6-B1F0-1AF69C709C93}" presName="compNode" presStyleCnt="0"/>
      <dgm:spPr/>
    </dgm:pt>
    <dgm:pt modelId="{1BE089A2-C4ED-4824-A633-A0F8F9738E89}" type="pres">
      <dgm:prSet presAssocID="{20088720-4B9D-44A6-B1F0-1AF69C709C93}" presName="iconBgRect" presStyleLbl="bgShp" presStyleIdx="2" presStyleCnt="3"/>
      <dgm:spPr/>
    </dgm:pt>
    <dgm:pt modelId="{CCBF7547-8C23-4D03-84A4-ADE2960C73DB}" type="pres">
      <dgm:prSet presAssocID="{20088720-4B9D-44A6-B1F0-1AF69C709C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06968768-B532-4BEE-9032-82965325DDB0}" type="pres">
      <dgm:prSet presAssocID="{20088720-4B9D-44A6-B1F0-1AF69C709C93}" presName="spaceRect" presStyleCnt="0"/>
      <dgm:spPr/>
    </dgm:pt>
    <dgm:pt modelId="{5EA77244-F290-42BE-A619-9FB7C7675BB2}" type="pres">
      <dgm:prSet presAssocID="{20088720-4B9D-44A6-B1F0-1AF69C709C93}" presName="textRect" presStyleLbl="revTx" presStyleIdx="2" presStyleCnt="3">
        <dgm:presLayoutVars>
          <dgm:chMax val="1"/>
          <dgm:chPref val="1"/>
        </dgm:presLayoutVars>
      </dgm:prSet>
      <dgm:spPr/>
    </dgm:pt>
  </dgm:ptLst>
  <dgm:cxnLst>
    <dgm:cxn modelId="{4DC27244-1C32-41F0-90F0-50F349415491}" srcId="{068CF121-86C0-44A4-8894-8F1B9EEC1CA2}" destId="{9465BFA2-62F8-477B-81CA-D80C5CA3BA35}" srcOrd="0" destOrd="0" parTransId="{D98697B5-45BD-44A0-98EE-770F4E2960D4}" sibTransId="{92E49313-F631-4BCD-B231-E57D6D4098E8}"/>
    <dgm:cxn modelId="{4F78E752-FC59-4348-B140-2D701F814669}" srcId="{068CF121-86C0-44A4-8894-8F1B9EEC1CA2}" destId="{20088720-4B9D-44A6-B1F0-1AF69C709C93}" srcOrd="2" destOrd="0" parTransId="{C6D9266B-45F3-4489-AA9D-4CE73FA9EEDA}" sibTransId="{1FD6EB8A-FD8B-49F1-89DA-B3D4F206276F}"/>
    <dgm:cxn modelId="{140BE377-CE39-4389-B9B2-8A47A4CAEDE9}" type="presOf" srcId="{CDF8820E-1055-45A7-84D0-D93CA7C4FA12}" destId="{5FE31967-CE45-4FD5-96ED-2D430D603758}" srcOrd="0" destOrd="0" presId="urn:microsoft.com/office/officeart/2018/5/layout/IconCircleLabelList"/>
    <dgm:cxn modelId="{FED3CF7D-08DB-4F01-A8D7-F68BD10536E5}" srcId="{068CF121-86C0-44A4-8894-8F1B9EEC1CA2}" destId="{CDF8820E-1055-45A7-84D0-D93CA7C4FA12}" srcOrd="1" destOrd="0" parTransId="{1F25755A-9EDB-423D-8B10-1C9767CD0E61}" sibTransId="{B5E8DB44-5E13-472F-A241-78A42A54766E}"/>
    <dgm:cxn modelId="{762E228A-991C-47C9-BE48-E5C8113A5C88}" type="presOf" srcId="{9465BFA2-62F8-477B-81CA-D80C5CA3BA35}" destId="{F25D22FB-160F-40AF-863B-813C52859D50}" srcOrd="0" destOrd="0" presId="urn:microsoft.com/office/officeart/2018/5/layout/IconCircleLabelList"/>
    <dgm:cxn modelId="{5CB672A6-7F69-40E3-8424-81E73BB89102}" type="presOf" srcId="{20088720-4B9D-44A6-B1F0-1AF69C709C93}" destId="{5EA77244-F290-42BE-A619-9FB7C7675BB2}" srcOrd="0" destOrd="0" presId="urn:microsoft.com/office/officeart/2018/5/layout/IconCircleLabelList"/>
    <dgm:cxn modelId="{8B37EDC6-AAC3-4AF7-92F3-4CE3F0D1403F}" type="presOf" srcId="{068CF121-86C0-44A4-8894-8F1B9EEC1CA2}" destId="{FDEC3E12-E943-4341-A90D-9D7A9EC735DD}" srcOrd="0" destOrd="0" presId="urn:microsoft.com/office/officeart/2018/5/layout/IconCircleLabelList"/>
    <dgm:cxn modelId="{2F4DD534-EA41-407C-8F6E-BFEB7CA3DA03}" type="presParOf" srcId="{FDEC3E12-E943-4341-A90D-9D7A9EC735DD}" destId="{F396DD97-9426-4D62-9813-5EBC83AE7AAB}" srcOrd="0" destOrd="0" presId="urn:microsoft.com/office/officeart/2018/5/layout/IconCircleLabelList"/>
    <dgm:cxn modelId="{F42871FE-1FC0-4367-BC2F-100C2D813A55}" type="presParOf" srcId="{F396DD97-9426-4D62-9813-5EBC83AE7AAB}" destId="{F2E0975C-EBE0-457A-AC51-E3707E3E0137}" srcOrd="0" destOrd="0" presId="urn:microsoft.com/office/officeart/2018/5/layout/IconCircleLabelList"/>
    <dgm:cxn modelId="{A6AADB2B-FEC0-4436-BB57-88EC43CC2459}" type="presParOf" srcId="{F396DD97-9426-4D62-9813-5EBC83AE7AAB}" destId="{A10C076E-94A9-4365-83C2-9820D9E7129E}" srcOrd="1" destOrd="0" presId="urn:microsoft.com/office/officeart/2018/5/layout/IconCircleLabelList"/>
    <dgm:cxn modelId="{9B76045A-02A9-4042-BF56-A1801CF6B04D}" type="presParOf" srcId="{F396DD97-9426-4D62-9813-5EBC83AE7AAB}" destId="{60E0F19F-45A9-49B0-85C9-324ECBB1588B}" srcOrd="2" destOrd="0" presId="urn:microsoft.com/office/officeart/2018/5/layout/IconCircleLabelList"/>
    <dgm:cxn modelId="{A5065A81-A90B-456D-96D0-5A54694A54FA}" type="presParOf" srcId="{F396DD97-9426-4D62-9813-5EBC83AE7AAB}" destId="{F25D22FB-160F-40AF-863B-813C52859D50}" srcOrd="3" destOrd="0" presId="urn:microsoft.com/office/officeart/2018/5/layout/IconCircleLabelList"/>
    <dgm:cxn modelId="{D759A2F6-A260-4250-92FC-139E1BD0D7DD}" type="presParOf" srcId="{FDEC3E12-E943-4341-A90D-9D7A9EC735DD}" destId="{6DD27E61-A832-45A5-8956-3218037C8026}" srcOrd="1" destOrd="0" presId="urn:microsoft.com/office/officeart/2018/5/layout/IconCircleLabelList"/>
    <dgm:cxn modelId="{306A93CD-5AE8-46B0-B53B-D91F42C967B0}" type="presParOf" srcId="{FDEC3E12-E943-4341-A90D-9D7A9EC735DD}" destId="{B1ACE760-927C-4CED-B017-96B5642A383F}" srcOrd="2" destOrd="0" presId="urn:microsoft.com/office/officeart/2018/5/layout/IconCircleLabelList"/>
    <dgm:cxn modelId="{4BDA49AE-8EB6-45E3-9A1B-8C20C55CEE6D}" type="presParOf" srcId="{B1ACE760-927C-4CED-B017-96B5642A383F}" destId="{6759198C-C5C1-4642-8574-BDCDCBC0F952}" srcOrd="0" destOrd="0" presId="urn:microsoft.com/office/officeart/2018/5/layout/IconCircleLabelList"/>
    <dgm:cxn modelId="{2D499F03-05C8-483E-B00A-5E8D04E6E270}" type="presParOf" srcId="{B1ACE760-927C-4CED-B017-96B5642A383F}" destId="{2CA8B6B0-E50D-4ABF-8083-AA149D20499C}" srcOrd="1" destOrd="0" presId="urn:microsoft.com/office/officeart/2018/5/layout/IconCircleLabelList"/>
    <dgm:cxn modelId="{B4198A4E-84F1-453D-A44E-9930587D6662}" type="presParOf" srcId="{B1ACE760-927C-4CED-B017-96B5642A383F}" destId="{E1B62C61-C8EC-45D4-98D5-384A34A05A02}" srcOrd="2" destOrd="0" presId="urn:microsoft.com/office/officeart/2018/5/layout/IconCircleLabelList"/>
    <dgm:cxn modelId="{94DEB569-AC81-471A-BA98-B5FA1EBE4101}" type="presParOf" srcId="{B1ACE760-927C-4CED-B017-96B5642A383F}" destId="{5FE31967-CE45-4FD5-96ED-2D430D603758}" srcOrd="3" destOrd="0" presId="urn:microsoft.com/office/officeart/2018/5/layout/IconCircleLabelList"/>
    <dgm:cxn modelId="{121044CA-3A6C-4B39-81D2-D27934817E12}" type="presParOf" srcId="{FDEC3E12-E943-4341-A90D-9D7A9EC735DD}" destId="{B5094152-F460-44AF-9569-452F08691F37}" srcOrd="3" destOrd="0" presId="urn:microsoft.com/office/officeart/2018/5/layout/IconCircleLabelList"/>
    <dgm:cxn modelId="{B597E6D0-1BB3-4702-A3A1-73BCE0E4D4B2}" type="presParOf" srcId="{FDEC3E12-E943-4341-A90D-9D7A9EC735DD}" destId="{321E98ED-535A-4339-B39E-F7C58EE6935C}" srcOrd="4" destOrd="0" presId="urn:microsoft.com/office/officeart/2018/5/layout/IconCircleLabelList"/>
    <dgm:cxn modelId="{28FC3FB3-EF70-423D-B1A6-F03667C002FD}" type="presParOf" srcId="{321E98ED-535A-4339-B39E-F7C58EE6935C}" destId="{1BE089A2-C4ED-4824-A633-A0F8F9738E89}" srcOrd="0" destOrd="0" presId="urn:microsoft.com/office/officeart/2018/5/layout/IconCircleLabelList"/>
    <dgm:cxn modelId="{B5619FE5-8593-4411-9F96-70FDF25BBFAB}" type="presParOf" srcId="{321E98ED-535A-4339-B39E-F7C58EE6935C}" destId="{CCBF7547-8C23-4D03-84A4-ADE2960C73DB}" srcOrd="1" destOrd="0" presId="urn:microsoft.com/office/officeart/2018/5/layout/IconCircleLabelList"/>
    <dgm:cxn modelId="{07226E80-4690-46A7-B5F1-347CA15CF9DA}" type="presParOf" srcId="{321E98ED-535A-4339-B39E-F7C58EE6935C}" destId="{06968768-B532-4BEE-9032-82965325DDB0}" srcOrd="2" destOrd="0" presId="urn:microsoft.com/office/officeart/2018/5/layout/IconCircleLabelList"/>
    <dgm:cxn modelId="{AC2A2059-971B-4294-B61C-D56537DA1CB6}" type="presParOf" srcId="{321E98ED-535A-4339-B39E-F7C58EE6935C}" destId="{5EA77244-F290-42BE-A619-9FB7C7675BB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F922D9-DAFF-4B32-86A0-959531D18BE6}" type="doc">
      <dgm:prSet loTypeId="urn:microsoft.com/office/officeart/2008/layout/LinedList" loCatId="list" qsTypeId="urn:microsoft.com/office/officeart/2005/8/quickstyle/simple2" qsCatId="simple" csTypeId="urn:microsoft.com/office/officeart/2005/8/colors/accent5_2" csCatId="accent5"/>
      <dgm:spPr/>
      <dgm:t>
        <a:bodyPr/>
        <a:lstStyle/>
        <a:p>
          <a:endParaRPr lang="en-US"/>
        </a:p>
      </dgm:t>
    </dgm:pt>
    <dgm:pt modelId="{55761453-14E7-4CF1-96EC-AF9F90DCDE82}">
      <dgm:prSet custT="1"/>
      <dgm:spPr/>
      <dgm:t>
        <a:bodyPr/>
        <a:lstStyle/>
        <a:p>
          <a:r>
            <a:rPr lang="en-US" sz="1600" dirty="0"/>
            <a:t>The tobacco plant, Nicotiana, has probably been responsible for more deaths than any other herb.</a:t>
          </a:r>
        </a:p>
      </dgm:t>
    </dgm:pt>
    <dgm:pt modelId="{75EED9BE-5849-4C87-8FE8-89B47E52700F}" type="parTrans" cxnId="{43FD8330-8ACE-4E33-A6D3-098B3BB445FD}">
      <dgm:prSet/>
      <dgm:spPr/>
      <dgm:t>
        <a:bodyPr/>
        <a:lstStyle/>
        <a:p>
          <a:endParaRPr lang="en-US"/>
        </a:p>
      </dgm:t>
    </dgm:pt>
    <dgm:pt modelId="{F51DB7F3-3FF8-4237-935C-3540EF95A7AB}" type="sibTrans" cxnId="{43FD8330-8ACE-4E33-A6D3-098B3BB445FD}">
      <dgm:prSet/>
      <dgm:spPr/>
      <dgm:t>
        <a:bodyPr/>
        <a:lstStyle/>
        <a:p>
          <a:endParaRPr lang="en-US"/>
        </a:p>
      </dgm:t>
    </dgm:pt>
    <dgm:pt modelId="{EB241BB6-5BDF-403B-A9CE-855EC7F9B484}">
      <dgm:prSet custT="1"/>
      <dgm:spPr/>
      <dgm:t>
        <a:bodyPr/>
        <a:lstStyle/>
        <a:p>
          <a:r>
            <a:rPr lang="en-US" sz="1600" dirty="0"/>
            <a:t>It has been estimated that there are 1.1 billion smokers worldwide and 182 million (16.6%) of them live in India.</a:t>
          </a:r>
        </a:p>
      </dgm:t>
    </dgm:pt>
    <dgm:pt modelId="{4DF241BC-68C5-4C8F-8845-C86F8677DEE6}" type="parTrans" cxnId="{B3329906-7BEC-41FD-87D6-D1F8F81AFF28}">
      <dgm:prSet/>
      <dgm:spPr/>
      <dgm:t>
        <a:bodyPr/>
        <a:lstStyle/>
        <a:p>
          <a:endParaRPr lang="en-US"/>
        </a:p>
      </dgm:t>
    </dgm:pt>
    <dgm:pt modelId="{14E5CC54-2689-4C73-95D4-78CB1B068F3B}" type="sibTrans" cxnId="{B3329906-7BEC-41FD-87D6-D1F8F81AFF28}">
      <dgm:prSet/>
      <dgm:spPr/>
      <dgm:t>
        <a:bodyPr/>
        <a:lstStyle/>
        <a:p>
          <a:endParaRPr lang="en-US"/>
        </a:p>
      </dgm:t>
    </dgm:pt>
    <dgm:pt modelId="{0E4DE7AA-DC03-44CB-814B-4EB3F7CEEE83}">
      <dgm:prSet custT="1"/>
      <dgm:spPr/>
      <dgm:t>
        <a:bodyPr/>
        <a:lstStyle/>
        <a:p>
          <a:r>
            <a:rPr lang="en-US" sz="1600" dirty="0"/>
            <a:t>It has been predicted by the World Health Organization (WHO) that more than 500 million people alive today will be killed by tobacco by 2030 and tobacco consumption will become the single leading cause of death.</a:t>
          </a:r>
        </a:p>
      </dgm:t>
    </dgm:pt>
    <dgm:pt modelId="{B7DCF73F-652B-40A6-92EB-2491D35F5D5F}" type="parTrans" cxnId="{E9E4DF84-B952-46AE-A0D6-3664A873B30F}">
      <dgm:prSet/>
      <dgm:spPr/>
      <dgm:t>
        <a:bodyPr/>
        <a:lstStyle/>
        <a:p>
          <a:endParaRPr lang="en-US"/>
        </a:p>
      </dgm:t>
    </dgm:pt>
    <dgm:pt modelId="{FB4AB986-2CCC-47DD-8523-F1C0D3E7B550}" type="sibTrans" cxnId="{E9E4DF84-B952-46AE-A0D6-3664A873B30F}">
      <dgm:prSet/>
      <dgm:spPr/>
      <dgm:t>
        <a:bodyPr/>
        <a:lstStyle/>
        <a:p>
          <a:endParaRPr lang="en-US"/>
        </a:p>
      </dgm:t>
    </dgm:pt>
    <dgm:pt modelId="{4E0BB448-9982-4478-B7A1-C6C6080F06AC}" type="pres">
      <dgm:prSet presAssocID="{EAF922D9-DAFF-4B32-86A0-959531D18BE6}" presName="vert0" presStyleCnt="0">
        <dgm:presLayoutVars>
          <dgm:dir/>
          <dgm:animOne val="branch"/>
          <dgm:animLvl val="lvl"/>
        </dgm:presLayoutVars>
      </dgm:prSet>
      <dgm:spPr/>
    </dgm:pt>
    <dgm:pt modelId="{3A9F916D-8344-45B1-8A65-DC29AAD2732B}" type="pres">
      <dgm:prSet presAssocID="{55761453-14E7-4CF1-96EC-AF9F90DCDE82}" presName="thickLine" presStyleLbl="alignNode1" presStyleIdx="0" presStyleCnt="3"/>
      <dgm:spPr/>
    </dgm:pt>
    <dgm:pt modelId="{2A471159-7ADE-42F2-AA86-EDE16F7EADA5}" type="pres">
      <dgm:prSet presAssocID="{55761453-14E7-4CF1-96EC-AF9F90DCDE82}" presName="horz1" presStyleCnt="0"/>
      <dgm:spPr/>
    </dgm:pt>
    <dgm:pt modelId="{1BC4C406-7130-4559-82F5-1B81E4CB5FED}" type="pres">
      <dgm:prSet presAssocID="{55761453-14E7-4CF1-96EC-AF9F90DCDE82}" presName="tx1" presStyleLbl="revTx" presStyleIdx="0" presStyleCnt="3"/>
      <dgm:spPr/>
    </dgm:pt>
    <dgm:pt modelId="{B1EB53E6-564A-4D47-8676-8FAF4FF43503}" type="pres">
      <dgm:prSet presAssocID="{55761453-14E7-4CF1-96EC-AF9F90DCDE82}" presName="vert1" presStyleCnt="0"/>
      <dgm:spPr/>
    </dgm:pt>
    <dgm:pt modelId="{652A4B33-9F18-4CA5-9366-8A5533C07336}" type="pres">
      <dgm:prSet presAssocID="{EB241BB6-5BDF-403B-A9CE-855EC7F9B484}" presName="thickLine" presStyleLbl="alignNode1" presStyleIdx="1" presStyleCnt="3"/>
      <dgm:spPr/>
    </dgm:pt>
    <dgm:pt modelId="{03933C51-DCE0-48AC-B9B3-C4FA69419E6B}" type="pres">
      <dgm:prSet presAssocID="{EB241BB6-5BDF-403B-A9CE-855EC7F9B484}" presName="horz1" presStyleCnt="0"/>
      <dgm:spPr/>
    </dgm:pt>
    <dgm:pt modelId="{6E953D6F-255F-4DAA-869B-4D239CF5B482}" type="pres">
      <dgm:prSet presAssocID="{EB241BB6-5BDF-403B-A9CE-855EC7F9B484}" presName="tx1" presStyleLbl="revTx" presStyleIdx="1" presStyleCnt="3"/>
      <dgm:spPr/>
    </dgm:pt>
    <dgm:pt modelId="{7742E3BA-8D8B-4873-AC17-88F1B523648C}" type="pres">
      <dgm:prSet presAssocID="{EB241BB6-5BDF-403B-A9CE-855EC7F9B484}" presName="vert1" presStyleCnt="0"/>
      <dgm:spPr/>
    </dgm:pt>
    <dgm:pt modelId="{488DFF93-F594-45A5-9DBF-CEE4FF1E26F5}" type="pres">
      <dgm:prSet presAssocID="{0E4DE7AA-DC03-44CB-814B-4EB3F7CEEE83}" presName="thickLine" presStyleLbl="alignNode1" presStyleIdx="2" presStyleCnt="3"/>
      <dgm:spPr/>
    </dgm:pt>
    <dgm:pt modelId="{7BF83D67-BE63-4BDA-826B-C0638585A384}" type="pres">
      <dgm:prSet presAssocID="{0E4DE7AA-DC03-44CB-814B-4EB3F7CEEE83}" presName="horz1" presStyleCnt="0"/>
      <dgm:spPr/>
    </dgm:pt>
    <dgm:pt modelId="{EE71145B-651F-4AA4-8898-94EAF98B2A05}" type="pres">
      <dgm:prSet presAssocID="{0E4DE7AA-DC03-44CB-814B-4EB3F7CEEE83}" presName="tx1" presStyleLbl="revTx" presStyleIdx="2" presStyleCnt="3"/>
      <dgm:spPr/>
    </dgm:pt>
    <dgm:pt modelId="{16CB9F89-2046-494D-A60C-8F28F1491A97}" type="pres">
      <dgm:prSet presAssocID="{0E4DE7AA-DC03-44CB-814B-4EB3F7CEEE83}" presName="vert1" presStyleCnt="0"/>
      <dgm:spPr/>
    </dgm:pt>
  </dgm:ptLst>
  <dgm:cxnLst>
    <dgm:cxn modelId="{B3329906-7BEC-41FD-87D6-D1F8F81AFF28}" srcId="{EAF922D9-DAFF-4B32-86A0-959531D18BE6}" destId="{EB241BB6-5BDF-403B-A9CE-855EC7F9B484}" srcOrd="1" destOrd="0" parTransId="{4DF241BC-68C5-4C8F-8845-C86F8677DEE6}" sibTransId="{14E5CC54-2689-4C73-95D4-78CB1B068F3B}"/>
    <dgm:cxn modelId="{4F796E0A-D4D6-4C88-ADE2-6974DFB57FD4}" type="presOf" srcId="{55761453-14E7-4CF1-96EC-AF9F90DCDE82}" destId="{1BC4C406-7130-4559-82F5-1B81E4CB5FED}" srcOrd="0" destOrd="0" presId="urn:microsoft.com/office/officeart/2008/layout/LinedList"/>
    <dgm:cxn modelId="{43FD8330-8ACE-4E33-A6D3-098B3BB445FD}" srcId="{EAF922D9-DAFF-4B32-86A0-959531D18BE6}" destId="{55761453-14E7-4CF1-96EC-AF9F90DCDE82}" srcOrd="0" destOrd="0" parTransId="{75EED9BE-5849-4C87-8FE8-89B47E52700F}" sibTransId="{F51DB7F3-3FF8-4237-935C-3540EF95A7AB}"/>
    <dgm:cxn modelId="{E9E4DF84-B952-46AE-A0D6-3664A873B30F}" srcId="{EAF922D9-DAFF-4B32-86A0-959531D18BE6}" destId="{0E4DE7AA-DC03-44CB-814B-4EB3F7CEEE83}" srcOrd="2" destOrd="0" parTransId="{B7DCF73F-652B-40A6-92EB-2491D35F5D5F}" sibTransId="{FB4AB986-2CCC-47DD-8523-F1C0D3E7B550}"/>
    <dgm:cxn modelId="{04647F92-BE2C-4029-91EA-D6E440EFE4C6}" type="presOf" srcId="{EB241BB6-5BDF-403B-A9CE-855EC7F9B484}" destId="{6E953D6F-255F-4DAA-869B-4D239CF5B482}" srcOrd="0" destOrd="0" presId="urn:microsoft.com/office/officeart/2008/layout/LinedList"/>
    <dgm:cxn modelId="{F13F81EF-62FC-42D8-AFBC-7D358B797DBD}" type="presOf" srcId="{0E4DE7AA-DC03-44CB-814B-4EB3F7CEEE83}" destId="{EE71145B-651F-4AA4-8898-94EAF98B2A05}" srcOrd="0" destOrd="0" presId="urn:microsoft.com/office/officeart/2008/layout/LinedList"/>
    <dgm:cxn modelId="{07D654FE-3FC1-4346-BAE1-287347955308}" type="presOf" srcId="{EAF922D9-DAFF-4B32-86A0-959531D18BE6}" destId="{4E0BB448-9982-4478-B7A1-C6C6080F06AC}" srcOrd="0" destOrd="0" presId="urn:microsoft.com/office/officeart/2008/layout/LinedList"/>
    <dgm:cxn modelId="{3AF4FEB7-CD4C-4401-AC97-C4B35280A94D}" type="presParOf" srcId="{4E0BB448-9982-4478-B7A1-C6C6080F06AC}" destId="{3A9F916D-8344-45B1-8A65-DC29AAD2732B}" srcOrd="0" destOrd="0" presId="urn:microsoft.com/office/officeart/2008/layout/LinedList"/>
    <dgm:cxn modelId="{AF2A0ED7-6B80-42CA-B22B-CBCBBAF9F45A}" type="presParOf" srcId="{4E0BB448-9982-4478-B7A1-C6C6080F06AC}" destId="{2A471159-7ADE-42F2-AA86-EDE16F7EADA5}" srcOrd="1" destOrd="0" presId="urn:microsoft.com/office/officeart/2008/layout/LinedList"/>
    <dgm:cxn modelId="{62D8837E-D378-4B1E-8FBA-F2DB3E098F00}" type="presParOf" srcId="{2A471159-7ADE-42F2-AA86-EDE16F7EADA5}" destId="{1BC4C406-7130-4559-82F5-1B81E4CB5FED}" srcOrd="0" destOrd="0" presId="urn:microsoft.com/office/officeart/2008/layout/LinedList"/>
    <dgm:cxn modelId="{7FF692EC-3373-46FA-B190-0A9281F04AFA}" type="presParOf" srcId="{2A471159-7ADE-42F2-AA86-EDE16F7EADA5}" destId="{B1EB53E6-564A-4D47-8676-8FAF4FF43503}" srcOrd="1" destOrd="0" presId="urn:microsoft.com/office/officeart/2008/layout/LinedList"/>
    <dgm:cxn modelId="{3F435CE5-9F79-425F-88BC-A6FEDE205712}" type="presParOf" srcId="{4E0BB448-9982-4478-B7A1-C6C6080F06AC}" destId="{652A4B33-9F18-4CA5-9366-8A5533C07336}" srcOrd="2" destOrd="0" presId="urn:microsoft.com/office/officeart/2008/layout/LinedList"/>
    <dgm:cxn modelId="{F0077676-9B92-4D52-AE1F-AEA2CFE999AC}" type="presParOf" srcId="{4E0BB448-9982-4478-B7A1-C6C6080F06AC}" destId="{03933C51-DCE0-48AC-B9B3-C4FA69419E6B}" srcOrd="3" destOrd="0" presId="urn:microsoft.com/office/officeart/2008/layout/LinedList"/>
    <dgm:cxn modelId="{E653ADFE-6F05-49D4-9B72-BE868936A917}" type="presParOf" srcId="{03933C51-DCE0-48AC-B9B3-C4FA69419E6B}" destId="{6E953D6F-255F-4DAA-869B-4D239CF5B482}" srcOrd="0" destOrd="0" presId="urn:microsoft.com/office/officeart/2008/layout/LinedList"/>
    <dgm:cxn modelId="{3AC27B8A-E9E5-48D4-962E-396CE5B9B867}" type="presParOf" srcId="{03933C51-DCE0-48AC-B9B3-C4FA69419E6B}" destId="{7742E3BA-8D8B-4873-AC17-88F1B523648C}" srcOrd="1" destOrd="0" presId="urn:microsoft.com/office/officeart/2008/layout/LinedList"/>
    <dgm:cxn modelId="{A3A24B68-6967-4340-B66E-72FB05E95023}" type="presParOf" srcId="{4E0BB448-9982-4478-B7A1-C6C6080F06AC}" destId="{488DFF93-F594-45A5-9DBF-CEE4FF1E26F5}" srcOrd="4" destOrd="0" presId="urn:microsoft.com/office/officeart/2008/layout/LinedList"/>
    <dgm:cxn modelId="{33794E75-085E-429E-A0C0-9776E6A5033F}" type="presParOf" srcId="{4E0BB448-9982-4478-B7A1-C6C6080F06AC}" destId="{7BF83D67-BE63-4BDA-826B-C0638585A384}" srcOrd="5" destOrd="0" presId="urn:microsoft.com/office/officeart/2008/layout/LinedList"/>
    <dgm:cxn modelId="{1FD2A3BD-00AD-44C5-B2FC-C5B4A2BF89CF}" type="presParOf" srcId="{7BF83D67-BE63-4BDA-826B-C0638585A384}" destId="{EE71145B-651F-4AA4-8898-94EAF98B2A05}" srcOrd="0" destOrd="0" presId="urn:microsoft.com/office/officeart/2008/layout/LinedList"/>
    <dgm:cxn modelId="{F1D2EEC6-BC4C-409C-AB47-3D257A594DCD}" type="presParOf" srcId="{7BF83D67-BE63-4BDA-826B-C0638585A384}" destId="{16CB9F89-2046-494D-A60C-8F28F1491A9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96CAEF-C9AC-4D82-BDAE-AFD60A1F6CB3}"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n-IN"/>
        </a:p>
      </dgm:t>
    </dgm:pt>
    <dgm:pt modelId="{136317C9-B957-46AA-B248-80F795AC4FF8}">
      <dgm:prSet phldrT="[Text]"/>
      <dgm:spPr/>
      <dgm:t>
        <a:bodyPr/>
        <a:lstStyle/>
        <a:p>
          <a:r>
            <a:rPr lang="en-US" altLang="en-US" b="1" dirty="0"/>
            <a:t>HEALTH CONSEQUENCES OF TOBACCO USE</a:t>
          </a:r>
          <a:endParaRPr lang="en-IN" dirty="0"/>
        </a:p>
      </dgm:t>
    </dgm:pt>
    <dgm:pt modelId="{8B28E81D-A703-40C9-8C58-F619BF8C3930}" type="parTrans" cxnId="{373BC9A2-4296-43FA-B05C-A5698E11D737}">
      <dgm:prSet/>
      <dgm:spPr/>
      <dgm:t>
        <a:bodyPr/>
        <a:lstStyle/>
        <a:p>
          <a:endParaRPr lang="en-IN"/>
        </a:p>
      </dgm:t>
    </dgm:pt>
    <dgm:pt modelId="{1CAF4D26-1E07-479D-A579-97CDFBD24B95}" type="sibTrans" cxnId="{373BC9A2-4296-43FA-B05C-A5698E11D737}">
      <dgm:prSet/>
      <dgm:spPr/>
      <dgm:t>
        <a:bodyPr/>
        <a:lstStyle/>
        <a:p>
          <a:endParaRPr lang="en-IN"/>
        </a:p>
      </dgm:t>
    </dgm:pt>
    <dgm:pt modelId="{A47C0A42-09A1-4E66-96FE-43159D5C0972}">
      <dgm:prSet phldrT="[Text]"/>
      <dgm:spPr/>
      <dgm:t>
        <a:bodyPr/>
        <a:lstStyle/>
        <a:p>
          <a:r>
            <a:rPr lang="en-US" dirty="0"/>
            <a:t>Precancerous lesion</a:t>
          </a:r>
          <a:endParaRPr lang="en-IN" dirty="0"/>
        </a:p>
      </dgm:t>
    </dgm:pt>
    <dgm:pt modelId="{1F661B02-FB8F-4834-9979-50FFD9D5A5B2}" type="parTrans" cxnId="{967F6017-25C7-420A-8621-2ABE56C0F6F1}">
      <dgm:prSet/>
      <dgm:spPr/>
      <dgm:t>
        <a:bodyPr/>
        <a:lstStyle/>
        <a:p>
          <a:endParaRPr lang="en-IN"/>
        </a:p>
      </dgm:t>
    </dgm:pt>
    <dgm:pt modelId="{4374455E-5982-4394-8A2D-EB07B1051F9D}" type="sibTrans" cxnId="{967F6017-25C7-420A-8621-2ABE56C0F6F1}">
      <dgm:prSet/>
      <dgm:spPr/>
      <dgm:t>
        <a:bodyPr/>
        <a:lstStyle/>
        <a:p>
          <a:endParaRPr lang="en-IN"/>
        </a:p>
      </dgm:t>
    </dgm:pt>
    <dgm:pt modelId="{A687C02B-4ECD-4277-8916-2184228035DA}">
      <dgm:prSet phldrT="[Text]"/>
      <dgm:spPr/>
      <dgm:t>
        <a:bodyPr/>
        <a:lstStyle/>
        <a:p>
          <a:r>
            <a:rPr lang="en-US" dirty="0"/>
            <a:t>Precancerous condition</a:t>
          </a:r>
          <a:endParaRPr lang="en-IN" dirty="0"/>
        </a:p>
      </dgm:t>
    </dgm:pt>
    <dgm:pt modelId="{4C8C3C50-CBB2-4A6C-8DB2-33BD45EB9B9D}" type="parTrans" cxnId="{AB7D2098-D389-4989-9A31-1939C25BE685}">
      <dgm:prSet/>
      <dgm:spPr/>
      <dgm:t>
        <a:bodyPr/>
        <a:lstStyle/>
        <a:p>
          <a:endParaRPr lang="en-IN"/>
        </a:p>
      </dgm:t>
    </dgm:pt>
    <dgm:pt modelId="{3F37962C-D03D-4CCB-BBA0-EFDB0CB30177}" type="sibTrans" cxnId="{AB7D2098-D389-4989-9A31-1939C25BE685}">
      <dgm:prSet/>
      <dgm:spPr/>
      <dgm:t>
        <a:bodyPr/>
        <a:lstStyle/>
        <a:p>
          <a:endParaRPr lang="en-IN"/>
        </a:p>
      </dgm:t>
    </dgm:pt>
    <dgm:pt modelId="{C22920F7-A519-4A53-83C3-20F881263BE1}">
      <dgm:prSet phldrT="[Text]"/>
      <dgm:spPr/>
      <dgm:t>
        <a:bodyPr/>
        <a:lstStyle/>
        <a:p>
          <a:r>
            <a:rPr lang="en-US" dirty="0"/>
            <a:t>OSMF</a:t>
          </a:r>
        </a:p>
      </dgm:t>
    </dgm:pt>
    <dgm:pt modelId="{8D791E26-31AB-4CAF-A51F-3395CFAB5704}" type="parTrans" cxnId="{65F2D39D-0680-4819-A689-D533F6F7F7C2}">
      <dgm:prSet/>
      <dgm:spPr/>
      <dgm:t>
        <a:bodyPr/>
        <a:lstStyle/>
        <a:p>
          <a:endParaRPr lang="en-IN"/>
        </a:p>
      </dgm:t>
    </dgm:pt>
    <dgm:pt modelId="{916DD73C-4F1D-4A84-A49B-0074AE9BE109}" type="sibTrans" cxnId="{65F2D39D-0680-4819-A689-D533F6F7F7C2}">
      <dgm:prSet/>
      <dgm:spPr/>
      <dgm:t>
        <a:bodyPr/>
        <a:lstStyle/>
        <a:p>
          <a:endParaRPr lang="en-IN"/>
        </a:p>
      </dgm:t>
    </dgm:pt>
    <dgm:pt modelId="{AD5CC15A-5054-4F82-8F00-2438628F2A73}">
      <dgm:prSet/>
      <dgm:spPr/>
      <dgm:t>
        <a:bodyPr/>
        <a:lstStyle/>
        <a:p>
          <a:r>
            <a:rPr lang="en-US"/>
            <a:t>Leukoplakia</a:t>
          </a:r>
          <a:endParaRPr lang="en-US" dirty="0"/>
        </a:p>
      </dgm:t>
    </dgm:pt>
    <dgm:pt modelId="{48D8B591-4A6F-41C5-8C48-0E44ED69BB72}" type="parTrans" cxnId="{1592B948-123D-4A61-8504-EB5D31F2CCA9}">
      <dgm:prSet/>
      <dgm:spPr/>
      <dgm:t>
        <a:bodyPr/>
        <a:lstStyle/>
        <a:p>
          <a:endParaRPr lang="en-IN"/>
        </a:p>
      </dgm:t>
    </dgm:pt>
    <dgm:pt modelId="{5ABA2AFC-2124-4DE9-82E9-E62B45E08E69}" type="sibTrans" cxnId="{1592B948-123D-4A61-8504-EB5D31F2CCA9}">
      <dgm:prSet/>
      <dgm:spPr/>
      <dgm:t>
        <a:bodyPr/>
        <a:lstStyle/>
        <a:p>
          <a:endParaRPr lang="en-IN"/>
        </a:p>
      </dgm:t>
    </dgm:pt>
    <dgm:pt modelId="{08E3CD39-ED49-43A6-B7C7-330233C0D655}">
      <dgm:prSet/>
      <dgm:spPr/>
      <dgm:t>
        <a:bodyPr/>
        <a:lstStyle/>
        <a:p>
          <a:r>
            <a:rPr lang="en-US"/>
            <a:t>Erythroplakia </a:t>
          </a:r>
          <a:endParaRPr lang="en-US" dirty="0"/>
        </a:p>
      </dgm:t>
    </dgm:pt>
    <dgm:pt modelId="{48604B04-FB6C-4885-B053-275102F33BE0}" type="parTrans" cxnId="{173F608F-217D-4B70-94F6-5A597C531A67}">
      <dgm:prSet/>
      <dgm:spPr/>
      <dgm:t>
        <a:bodyPr/>
        <a:lstStyle/>
        <a:p>
          <a:endParaRPr lang="en-IN"/>
        </a:p>
      </dgm:t>
    </dgm:pt>
    <dgm:pt modelId="{53A4CC24-60F0-4C24-B233-AFD8FBBB1733}" type="sibTrans" cxnId="{173F608F-217D-4B70-94F6-5A597C531A67}">
      <dgm:prSet/>
      <dgm:spPr/>
      <dgm:t>
        <a:bodyPr/>
        <a:lstStyle/>
        <a:p>
          <a:endParaRPr lang="en-IN"/>
        </a:p>
      </dgm:t>
    </dgm:pt>
    <dgm:pt modelId="{0C426F04-AF40-4E92-8CC5-0B597CCA3BAD}">
      <dgm:prSet/>
      <dgm:spPr/>
      <dgm:t>
        <a:bodyPr/>
        <a:lstStyle/>
        <a:p>
          <a:r>
            <a:rPr lang="en-US"/>
            <a:t>Smoker’s Palate</a:t>
          </a:r>
          <a:endParaRPr lang="en-IN"/>
        </a:p>
      </dgm:t>
    </dgm:pt>
    <dgm:pt modelId="{A6561121-0C90-4224-BC9C-032A9943791B}" type="parTrans" cxnId="{EE077C6B-EADE-489F-8CFA-1958606A2CAC}">
      <dgm:prSet/>
      <dgm:spPr/>
      <dgm:t>
        <a:bodyPr/>
        <a:lstStyle/>
        <a:p>
          <a:endParaRPr lang="en-IN"/>
        </a:p>
      </dgm:t>
    </dgm:pt>
    <dgm:pt modelId="{4DA7D771-48EF-402F-A14D-23B4494351A5}" type="sibTrans" cxnId="{EE077C6B-EADE-489F-8CFA-1958606A2CAC}">
      <dgm:prSet/>
      <dgm:spPr/>
      <dgm:t>
        <a:bodyPr/>
        <a:lstStyle/>
        <a:p>
          <a:endParaRPr lang="en-IN"/>
        </a:p>
      </dgm:t>
    </dgm:pt>
    <dgm:pt modelId="{10B939B9-A11C-43A2-8B64-4CFD6681C8E7}">
      <dgm:prSet/>
      <dgm:spPr/>
      <dgm:t>
        <a:bodyPr/>
        <a:lstStyle/>
        <a:p>
          <a:r>
            <a:rPr lang="en-US" dirty="0"/>
            <a:t>Cancerous condition</a:t>
          </a:r>
          <a:endParaRPr lang="en-IN" dirty="0"/>
        </a:p>
      </dgm:t>
    </dgm:pt>
    <dgm:pt modelId="{B63D45CC-B6C1-44EE-83DB-8D6CCFAD41D1}" type="parTrans" cxnId="{4D8C0F2F-EEA6-43FA-9ADA-16505C34C9F1}">
      <dgm:prSet/>
      <dgm:spPr/>
      <dgm:t>
        <a:bodyPr/>
        <a:lstStyle/>
        <a:p>
          <a:endParaRPr lang="en-IN"/>
        </a:p>
      </dgm:t>
    </dgm:pt>
    <dgm:pt modelId="{102884A1-F436-4815-AFE8-C949CF11336E}" type="sibTrans" cxnId="{4D8C0F2F-EEA6-43FA-9ADA-16505C34C9F1}">
      <dgm:prSet/>
      <dgm:spPr/>
      <dgm:t>
        <a:bodyPr/>
        <a:lstStyle/>
        <a:p>
          <a:endParaRPr lang="en-IN"/>
        </a:p>
      </dgm:t>
    </dgm:pt>
    <dgm:pt modelId="{26DECA40-B050-41E3-840A-DEAD47D85C20}">
      <dgm:prSet/>
      <dgm:spPr/>
      <dgm:t>
        <a:bodyPr/>
        <a:lstStyle/>
        <a:p>
          <a:r>
            <a:rPr lang="en-US" dirty="0"/>
            <a:t>Squamous cell carcinoma</a:t>
          </a:r>
          <a:endParaRPr lang="en-IN" dirty="0"/>
        </a:p>
      </dgm:t>
    </dgm:pt>
    <dgm:pt modelId="{50D7359D-A7B4-444C-BC3E-3DDED43EAD96}" type="parTrans" cxnId="{3B748096-64E2-408A-8E5F-DCE45A7E90DC}">
      <dgm:prSet/>
      <dgm:spPr/>
      <dgm:t>
        <a:bodyPr/>
        <a:lstStyle/>
        <a:p>
          <a:endParaRPr lang="en-IN"/>
        </a:p>
      </dgm:t>
    </dgm:pt>
    <dgm:pt modelId="{EBECD10C-453B-47A5-8ED8-5B901D5B0C92}" type="sibTrans" cxnId="{3B748096-64E2-408A-8E5F-DCE45A7E90DC}">
      <dgm:prSet/>
      <dgm:spPr/>
      <dgm:t>
        <a:bodyPr/>
        <a:lstStyle/>
        <a:p>
          <a:endParaRPr lang="en-IN"/>
        </a:p>
      </dgm:t>
    </dgm:pt>
    <dgm:pt modelId="{6F0708EB-1B2A-4147-85C9-18BD723E946F}">
      <dgm:prSet/>
      <dgm:spPr/>
      <dgm:t>
        <a:bodyPr/>
        <a:lstStyle/>
        <a:p>
          <a:r>
            <a:rPr lang="en-US"/>
            <a:t>Lichen Planus</a:t>
          </a:r>
          <a:endParaRPr lang="en-IN" dirty="0"/>
        </a:p>
      </dgm:t>
    </dgm:pt>
    <dgm:pt modelId="{E55E4E1A-0383-4A2E-8442-06265974FC1F}" type="parTrans" cxnId="{0F801662-4F59-4B96-95B6-4B27BE9DC96D}">
      <dgm:prSet/>
      <dgm:spPr/>
      <dgm:t>
        <a:bodyPr/>
        <a:lstStyle/>
        <a:p>
          <a:endParaRPr lang="en-IN"/>
        </a:p>
      </dgm:t>
    </dgm:pt>
    <dgm:pt modelId="{126DF416-3692-458A-9153-001C7EBD6D49}" type="sibTrans" cxnId="{0F801662-4F59-4B96-95B6-4B27BE9DC96D}">
      <dgm:prSet/>
      <dgm:spPr/>
      <dgm:t>
        <a:bodyPr/>
        <a:lstStyle/>
        <a:p>
          <a:endParaRPr lang="en-IN"/>
        </a:p>
      </dgm:t>
    </dgm:pt>
    <dgm:pt modelId="{D7D0CA7C-D8F7-44E4-BEB3-6B039A2E5640}" type="pres">
      <dgm:prSet presAssocID="{BD96CAEF-C9AC-4D82-BDAE-AFD60A1F6CB3}" presName="diagram" presStyleCnt="0">
        <dgm:presLayoutVars>
          <dgm:chPref val="1"/>
          <dgm:dir/>
          <dgm:animOne val="branch"/>
          <dgm:animLvl val="lvl"/>
          <dgm:resizeHandles val="exact"/>
        </dgm:presLayoutVars>
      </dgm:prSet>
      <dgm:spPr/>
    </dgm:pt>
    <dgm:pt modelId="{32106B0F-F62A-4AA3-9C03-9B24E4468490}" type="pres">
      <dgm:prSet presAssocID="{136317C9-B957-46AA-B248-80F795AC4FF8}" presName="root1" presStyleCnt="0"/>
      <dgm:spPr/>
    </dgm:pt>
    <dgm:pt modelId="{643C154D-2CB2-426B-8A9C-33E7183CF043}" type="pres">
      <dgm:prSet presAssocID="{136317C9-B957-46AA-B248-80F795AC4FF8}" presName="LevelOneTextNode" presStyleLbl="node0" presStyleIdx="0" presStyleCnt="1">
        <dgm:presLayoutVars>
          <dgm:chPref val="3"/>
        </dgm:presLayoutVars>
      </dgm:prSet>
      <dgm:spPr/>
    </dgm:pt>
    <dgm:pt modelId="{50CD301B-D58E-49A1-BBAA-4BCCAF3100C6}" type="pres">
      <dgm:prSet presAssocID="{136317C9-B957-46AA-B248-80F795AC4FF8}" presName="level2hierChild" presStyleCnt="0"/>
      <dgm:spPr/>
    </dgm:pt>
    <dgm:pt modelId="{05485443-3E3F-4577-A7D7-445129C2D7DC}" type="pres">
      <dgm:prSet presAssocID="{1F661B02-FB8F-4834-9979-50FFD9D5A5B2}" presName="conn2-1" presStyleLbl="parChTrans1D2" presStyleIdx="0" presStyleCnt="3"/>
      <dgm:spPr/>
    </dgm:pt>
    <dgm:pt modelId="{6C80E56F-AEEA-47DE-A9CF-CBFD96EBEF2B}" type="pres">
      <dgm:prSet presAssocID="{1F661B02-FB8F-4834-9979-50FFD9D5A5B2}" presName="connTx" presStyleLbl="parChTrans1D2" presStyleIdx="0" presStyleCnt="3"/>
      <dgm:spPr/>
    </dgm:pt>
    <dgm:pt modelId="{440E6B0E-E4B6-4FA7-8207-5A677C27E66C}" type="pres">
      <dgm:prSet presAssocID="{A47C0A42-09A1-4E66-96FE-43159D5C0972}" presName="root2" presStyleCnt="0"/>
      <dgm:spPr/>
    </dgm:pt>
    <dgm:pt modelId="{DC9AEECF-3676-4C94-B31D-4820C4A23759}" type="pres">
      <dgm:prSet presAssocID="{A47C0A42-09A1-4E66-96FE-43159D5C0972}" presName="LevelTwoTextNode" presStyleLbl="node2" presStyleIdx="0" presStyleCnt="3">
        <dgm:presLayoutVars>
          <dgm:chPref val="3"/>
        </dgm:presLayoutVars>
      </dgm:prSet>
      <dgm:spPr/>
    </dgm:pt>
    <dgm:pt modelId="{175FCB33-E67E-4EE5-A582-9D6F5831F7E4}" type="pres">
      <dgm:prSet presAssocID="{A47C0A42-09A1-4E66-96FE-43159D5C0972}" presName="level3hierChild" presStyleCnt="0"/>
      <dgm:spPr/>
    </dgm:pt>
    <dgm:pt modelId="{FFCCE9B2-BEBB-44E0-9B08-C9FDD6159E26}" type="pres">
      <dgm:prSet presAssocID="{48D8B591-4A6F-41C5-8C48-0E44ED69BB72}" presName="conn2-1" presStyleLbl="parChTrans1D3" presStyleIdx="0" presStyleCnt="6"/>
      <dgm:spPr/>
    </dgm:pt>
    <dgm:pt modelId="{671D51AD-EA45-436E-8CD1-14A698A13716}" type="pres">
      <dgm:prSet presAssocID="{48D8B591-4A6F-41C5-8C48-0E44ED69BB72}" presName="connTx" presStyleLbl="parChTrans1D3" presStyleIdx="0" presStyleCnt="6"/>
      <dgm:spPr/>
    </dgm:pt>
    <dgm:pt modelId="{B3CC8147-454D-4915-B544-A6E9DDE9BA7A}" type="pres">
      <dgm:prSet presAssocID="{AD5CC15A-5054-4F82-8F00-2438628F2A73}" presName="root2" presStyleCnt="0"/>
      <dgm:spPr/>
    </dgm:pt>
    <dgm:pt modelId="{F9906FAF-E1D3-4FA3-9711-32AF490327D5}" type="pres">
      <dgm:prSet presAssocID="{AD5CC15A-5054-4F82-8F00-2438628F2A73}" presName="LevelTwoTextNode" presStyleLbl="node3" presStyleIdx="0" presStyleCnt="6">
        <dgm:presLayoutVars>
          <dgm:chPref val="3"/>
        </dgm:presLayoutVars>
      </dgm:prSet>
      <dgm:spPr/>
    </dgm:pt>
    <dgm:pt modelId="{1D32211D-6C72-4E53-B056-DD4F497AF491}" type="pres">
      <dgm:prSet presAssocID="{AD5CC15A-5054-4F82-8F00-2438628F2A73}" presName="level3hierChild" presStyleCnt="0"/>
      <dgm:spPr/>
    </dgm:pt>
    <dgm:pt modelId="{E7642083-A598-4B73-BA24-2DA97171CC8C}" type="pres">
      <dgm:prSet presAssocID="{48604B04-FB6C-4885-B053-275102F33BE0}" presName="conn2-1" presStyleLbl="parChTrans1D3" presStyleIdx="1" presStyleCnt="6"/>
      <dgm:spPr/>
    </dgm:pt>
    <dgm:pt modelId="{6730B4BA-9FCD-47C8-81E5-A4E6C2257906}" type="pres">
      <dgm:prSet presAssocID="{48604B04-FB6C-4885-B053-275102F33BE0}" presName="connTx" presStyleLbl="parChTrans1D3" presStyleIdx="1" presStyleCnt="6"/>
      <dgm:spPr/>
    </dgm:pt>
    <dgm:pt modelId="{57D132B4-5C9C-42E6-9895-50F26C055983}" type="pres">
      <dgm:prSet presAssocID="{08E3CD39-ED49-43A6-B7C7-330233C0D655}" presName="root2" presStyleCnt="0"/>
      <dgm:spPr/>
    </dgm:pt>
    <dgm:pt modelId="{83AB60E8-5691-4DD7-BFCF-5690625D9597}" type="pres">
      <dgm:prSet presAssocID="{08E3CD39-ED49-43A6-B7C7-330233C0D655}" presName="LevelTwoTextNode" presStyleLbl="node3" presStyleIdx="1" presStyleCnt="6">
        <dgm:presLayoutVars>
          <dgm:chPref val="3"/>
        </dgm:presLayoutVars>
      </dgm:prSet>
      <dgm:spPr/>
    </dgm:pt>
    <dgm:pt modelId="{0C68664D-8C5E-4358-B58F-6C784570AC6F}" type="pres">
      <dgm:prSet presAssocID="{08E3CD39-ED49-43A6-B7C7-330233C0D655}" presName="level3hierChild" presStyleCnt="0"/>
      <dgm:spPr/>
    </dgm:pt>
    <dgm:pt modelId="{25B92028-D814-4F39-8D45-109ED8EC0205}" type="pres">
      <dgm:prSet presAssocID="{A6561121-0C90-4224-BC9C-032A9943791B}" presName="conn2-1" presStyleLbl="parChTrans1D3" presStyleIdx="2" presStyleCnt="6"/>
      <dgm:spPr/>
    </dgm:pt>
    <dgm:pt modelId="{68BF1BEA-7C04-4421-B0A1-A9D894F871DA}" type="pres">
      <dgm:prSet presAssocID="{A6561121-0C90-4224-BC9C-032A9943791B}" presName="connTx" presStyleLbl="parChTrans1D3" presStyleIdx="2" presStyleCnt="6"/>
      <dgm:spPr/>
    </dgm:pt>
    <dgm:pt modelId="{945C9C72-1DC1-4355-8216-86535CEA4A01}" type="pres">
      <dgm:prSet presAssocID="{0C426F04-AF40-4E92-8CC5-0B597CCA3BAD}" presName="root2" presStyleCnt="0"/>
      <dgm:spPr/>
    </dgm:pt>
    <dgm:pt modelId="{C22128F7-6BFC-4A46-A69E-45DB0D0B9077}" type="pres">
      <dgm:prSet presAssocID="{0C426F04-AF40-4E92-8CC5-0B597CCA3BAD}" presName="LevelTwoTextNode" presStyleLbl="node3" presStyleIdx="2" presStyleCnt="6">
        <dgm:presLayoutVars>
          <dgm:chPref val="3"/>
        </dgm:presLayoutVars>
      </dgm:prSet>
      <dgm:spPr/>
    </dgm:pt>
    <dgm:pt modelId="{1894691C-34C9-4394-BD67-1D12EFB74EE0}" type="pres">
      <dgm:prSet presAssocID="{0C426F04-AF40-4E92-8CC5-0B597CCA3BAD}" presName="level3hierChild" presStyleCnt="0"/>
      <dgm:spPr/>
    </dgm:pt>
    <dgm:pt modelId="{77A491A0-7C08-4B63-AB51-220359D70F6C}" type="pres">
      <dgm:prSet presAssocID="{4C8C3C50-CBB2-4A6C-8DB2-33BD45EB9B9D}" presName="conn2-1" presStyleLbl="parChTrans1D2" presStyleIdx="1" presStyleCnt="3"/>
      <dgm:spPr/>
    </dgm:pt>
    <dgm:pt modelId="{13F6E272-707D-4A1D-BCA9-494CB851D068}" type="pres">
      <dgm:prSet presAssocID="{4C8C3C50-CBB2-4A6C-8DB2-33BD45EB9B9D}" presName="connTx" presStyleLbl="parChTrans1D2" presStyleIdx="1" presStyleCnt="3"/>
      <dgm:spPr/>
    </dgm:pt>
    <dgm:pt modelId="{797B981D-FC46-4966-B21B-DFF6CE339D62}" type="pres">
      <dgm:prSet presAssocID="{A687C02B-4ECD-4277-8916-2184228035DA}" presName="root2" presStyleCnt="0"/>
      <dgm:spPr/>
    </dgm:pt>
    <dgm:pt modelId="{E59D178E-33A9-4060-A5B7-694ED930D25D}" type="pres">
      <dgm:prSet presAssocID="{A687C02B-4ECD-4277-8916-2184228035DA}" presName="LevelTwoTextNode" presStyleLbl="node2" presStyleIdx="1" presStyleCnt="3">
        <dgm:presLayoutVars>
          <dgm:chPref val="3"/>
        </dgm:presLayoutVars>
      </dgm:prSet>
      <dgm:spPr/>
    </dgm:pt>
    <dgm:pt modelId="{4B2F464F-714E-479E-ACA7-F7F33E1778D4}" type="pres">
      <dgm:prSet presAssocID="{A687C02B-4ECD-4277-8916-2184228035DA}" presName="level3hierChild" presStyleCnt="0"/>
      <dgm:spPr/>
    </dgm:pt>
    <dgm:pt modelId="{B9D34332-31B2-4753-9E8E-5D8DDF934E6B}" type="pres">
      <dgm:prSet presAssocID="{8D791E26-31AB-4CAF-A51F-3395CFAB5704}" presName="conn2-1" presStyleLbl="parChTrans1D3" presStyleIdx="3" presStyleCnt="6"/>
      <dgm:spPr/>
    </dgm:pt>
    <dgm:pt modelId="{DB0A5C22-6943-4D67-83C8-0AC8F249B69A}" type="pres">
      <dgm:prSet presAssocID="{8D791E26-31AB-4CAF-A51F-3395CFAB5704}" presName="connTx" presStyleLbl="parChTrans1D3" presStyleIdx="3" presStyleCnt="6"/>
      <dgm:spPr/>
    </dgm:pt>
    <dgm:pt modelId="{00E349CC-2E86-47CA-A59F-0DC6719D81C8}" type="pres">
      <dgm:prSet presAssocID="{C22920F7-A519-4A53-83C3-20F881263BE1}" presName="root2" presStyleCnt="0"/>
      <dgm:spPr/>
    </dgm:pt>
    <dgm:pt modelId="{3396AC56-0E7A-4724-80E6-791ECCC9354F}" type="pres">
      <dgm:prSet presAssocID="{C22920F7-A519-4A53-83C3-20F881263BE1}" presName="LevelTwoTextNode" presStyleLbl="node3" presStyleIdx="3" presStyleCnt="6">
        <dgm:presLayoutVars>
          <dgm:chPref val="3"/>
        </dgm:presLayoutVars>
      </dgm:prSet>
      <dgm:spPr/>
    </dgm:pt>
    <dgm:pt modelId="{DB77E434-8DDE-4263-B3C6-6E35CC653DD0}" type="pres">
      <dgm:prSet presAssocID="{C22920F7-A519-4A53-83C3-20F881263BE1}" presName="level3hierChild" presStyleCnt="0"/>
      <dgm:spPr/>
    </dgm:pt>
    <dgm:pt modelId="{F872D968-B448-489A-AFC5-1541CD4B51AE}" type="pres">
      <dgm:prSet presAssocID="{E55E4E1A-0383-4A2E-8442-06265974FC1F}" presName="conn2-1" presStyleLbl="parChTrans1D3" presStyleIdx="4" presStyleCnt="6"/>
      <dgm:spPr/>
    </dgm:pt>
    <dgm:pt modelId="{3D4E332D-F5FD-4134-82FF-F8D51BF21730}" type="pres">
      <dgm:prSet presAssocID="{E55E4E1A-0383-4A2E-8442-06265974FC1F}" presName="connTx" presStyleLbl="parChTrans1D3" presStyleIdx="4" presStyleCnt="6"/>
      <dgm:spPr/>
    </dgm:pt>
    <dgm:pt modelId="{74C4D47D-EFB7-47D5-9449-0D22972ACBE0}" type="pres">
      <dgm:prSet presAssocID="{6F0708EB-1B2A-4147-85C9-18BD723E946F}" presName="root2" presStyleCnt="0"/>
      <dgm:spPr/>
    </dgm:pt>
    <dgm:pt modelId="{931AF92E-109D-45B4-B189-606EA59D75E1}" type="pres">
      <dgm:prSet presAssocID="{6F0708EB-1B2A-4147-85C9-18BD723E946F}" presName="LevelTwoTextNode" presStyleLbl="node3" presStyleIdx="4" presStyleCnt="6">
        <dgm:presLayoutVars>
          <dgm:chPref val="3"/>
        </dgm:presLayoutVars>
      </dgm:prSet>
      <dgm:spPr/>
    </dgm:pt>
    <dgm:pt modelId="{E9412A5D-8B81-4223-AE23-8CDAE1CE30DC}" type="pres">
      <dgm:prSet presAssocID="{6F0708EB-1B2A-4147-85C9-18BD723E946F}" presName="level3hierChild" presStyleCnt="0"/>
      <dgm:spPr/>
    </dgm:pt>
    <dgm:pt modelId="{69D7FBB3-D77B-466B-9532-B9F369D3D675}" type="pres">
      <dgm:prSet presAssocID="{B63D45CC-B6C1-44EE-83DB-8D6CCFAD41D1}" presName="conn2-1" presStyleLbl="parChTrans1D2" presStyleIdx="2" presStyleCnt="3"/>
      <dgm:spPr/>
    </dgm:pt>
    <dgm:pt modelId="{4A62ACC7-CF04-4D18-B9F8-1519F935EFF2}" type="pres">
      <dgm:prSet presAssocID="{B63D45CC-B6C1-44EE-83DB-8D6CCFAD41D1}" presName="connTx" presStyleLbl="parChTrans1D2" presStyleIdx="2" presStyleCnt="3"/>
      <dgm:spPr/>
    </dgm:pt>
    <dgm:pt modelId="{BF1951D5-D43F-4AFC-8CFB-19405ABD07A9}" type="pres">
      <dgm:prSet presAssocID="{10B939B9-A11C-43A2-8B64-4CFD6681C8E7}" presName="root2" presStyleCnt="0"/>
      <dgm:spPr/>
    </dgm:pt>
    <dgm:pt modelId="{72EDD447-5533-4D2A-9914-C5B619AA1ECC}" type="pres">
      <dgm:prSet presAssocID="{10B939B9-A11C-43A2-8B64-4CFD6681C8E7}" presName="LevelTwoTextNode" presStyleLbl="node2" presStyleIdx="2" presStyleCnt="3" custLinFactNeighborX="0">
        <dgm:presLayoutVars>
          <dgm:chPref val="3"/>
        </dgm:presLayoutVars>
      </dgm:prSet>
      <dgm:spPr/>
    </dgm:pt>
    <dgm:pt modelId="{5DAF1A33-9DBE-4DC5-B0DD-51F7C33633CA}" type="pres">
      <dgm:prSet presAssocID="{10B939B9-A11C-43A2-8B64-4CFD6681C8E7}" presName="level3hierChild" presStyleCnt="0"/>
      <dgm:spPr/>
    </dgm:pt>
    <dgm:pt modelId="{1E5F32A5-B670-423C-B8D2-CE21331DCA53}" type="pres">
      <dgm:prSet presAssocID="{50D7359D-A7B4-444C-BC3E-3DDED43EAD96}" presName="conn2-1" presStyleLbl="parChTrans1D3" presStyleIdx="5" presStyleCnt="6"/>
      <dgm:spPr/>
    </dgm:pt>
    <dgm:pt modelId="{70CA31DE-BFA2-41B9-A8B0-A20607835389}" type="pres">
      <dgm:prSet presAssocID="{50D7359D-A7B4-444C-BC3E-3DDED43EAD96}" presName="connTx" presStyleLbl="parChTrans1D3" presStyleIdx="5" presStyleCnt="6"/>
      <dgm:spPr/>
    </dgm:pt>
    <dgm:pt modelId="{5CC56BA2-D08D-4879-AC7B-7FF3D8F1F634}" type="pres">
      <dgm:prSet presAssocID="{26DECA40-B050-41E3-840A-DEAD47D85C20}" presName="root2" presStyleCnt="0"/>
      <dgm:spPr/>
    </dgm:pt>
    <dgm:pt modelId="{D196058C-5926-4514-9EF4-93BDFAEF21E6}" type="pres">
      <dgm:prSet presAssocID="{26DECA40-B050-41E3-840A-DEAD47D85C20}" presName="LevelTwoTextNode" presStyleLbl="node3" presStyleIdx="5" presStyleCnt="6">
        <dgm:presLayoutVars>
          <dgm:chPref val="3"/>
        </dgm:presLayoutVars>
      </dgm:prSet>
      <dgm:spPr/>
    </dgm:pt>
    <dgm:pt modelId="{B84F7975-E627-4894-AE3F-89F361CB2613}" type="pres">
      <dgm:prSet presAssocID="{26DECA40-B050-41E3-840A-DEAD47D85C20}" presName="level3hierChild" presStyleCnt="0"/>
      <dgm:spPr/>
    </dgm:pt>
  </dgm:ptLst>
  <dgm:cxnLst>
    <dgm:cxn modelId="{F2FBBB14-5965-4F95-B457-26FB3516F12B}" type="presOf" srcId="{BD96CAEF-C9AC-4D82-BDAE-AFD60A1F6CB3}" destId="{D7D0CA7C-D8F7-44E4-BEB3-6B039A2E5640}" srcOrd="0" destOrd="0" presId="urn:microsoft.com/office/officeart/2005/8/layout/hierarchy2"/>
    <dgm:cxn modelId="{967F6017-25C7-420A-8621-2ABE56C0F6F1}" srcId="{136317C9-B957-46AA-B248-80F795AC4FF8}" destId="{A47C0A42-09A1-4E66-96FE-43159D5C0972}" srcOrd="0" destOrd="0" parTransId="{1F661B02-FB8F-4834-9979-50FFD9D5A5B2}" sibTransId="{4374455E-5982-4394-8A2D-EB07B1051F9D}"/>
    <dgm:cxn modelId="{28F5811E-AFD6-4A09-900D-EB2255918A4A}" type="presOf" srcId="{48604B04-FB6C-4885-B053-275102F33BE0}" destId="{E7642083-A598-4B73-BA24-2DA97171CC8C}" srcOrd="0" destOrd="0" presId="urn:microsoft.com/office/officeart/2005/8/layout/hierarchy2"/>
    <dgm:cxn modelId="{4C5F1F21-5188-4604-974E-CF02948228F2}" type="presOf" srcId="{E55E4E1A-0383-4A2E-8442-06265974FC1F}" destId="{3D4E332D-F5FD-4134-82FF-F8D51BF21730}" srcOrd="1" destOrd="0" presId="urn:microsoft.com/office/officeart/2005/8/layout/hierarchy2"/>
    <dgm:cxn modelId="{CE0FD723-E375-4A34-8055-CE22DC214CAD}" type="presOf" srcId="{26DECA40-B050-41E3-840A-DEAD47D85C20}" destId="{D196058C-5926-4514-9EF4-93BDFAEF21E6}" srcOrd="0" destOrd="0" presId="urn:microsoft.com/office/officeart/2005/8/layout/hierarchy2"/>
    <dgm:cxn modelId="{D6277D2E-837F-4101-B277-F87F95728728}" type="presOf" srcId="{C22920F7-A519-4A53-83C3-20F881263BE1}" destId="{3396AC56-0E7A-4724-80E6-791ECCC9354F}" srcOrd="0" destOrd="0" presId="urn:microsoft.com/office/officeart/2005/8/layout/hierarchy2"/>
    <dgm:cxn modelId="{4D8C0F2F-EEA6-43FA-9ADA-16505C34C9F1}" srcId="{136317C9-B957-46AA-B248-80F795AC4FF8}" destId="{10B939B9-A11C-43A2-8B64-4CFD6681C8E7}" srcOrd="2" destOrd="0" parTransId="{B63D45CC-B6C1-44EE-83DB-8D6CCFAD41D1}" sibTransId="{102884A1-F436-4815-AFE8-C949CF11336E}"/>
    <dgm:cxn modelId="{815B6633-AD9E-40DC-899D-94D47AE996B3}" type="presOf" srcId="{A47C0A42-09A1-4E66-96FE-43159D5C0972}" destId="{DC9AEECF-3676-4C94-B31D-4820C4A23759}" srcOrd="0" destOrd="0" presId="urn:microsoft.com/office/officeart/2005/8/layout/hierarchy2"/>
    <dgm:cxn modelId="{B5949D5C-4D07-470F-88AD-EFDF847306EF}" type="presOf" srcId="{50D7359D-A7B4-444C-BC3E-3DDED43EAD96}" destId="{1E5F32A5-B670-423C-B8D2-CE21331DCA53}" srcOrd="0" destOrd="0" presId="urn:microsoft.com/office/officeart/2005/8/layout/hierarchy2"/>
    <dgm:cxn modelId="{2FAFFE5D-D5BF-4123-992A-A5A3FD0EFD94}" type="presOf" srcId="{AD5CC15A-5054-4F82-8F00-2438628F2A73}" destId="{F9906FAF-E1D3-4FA3-9711-32AF490327D5}" srcOrd="0" destOrd="0" presId="urn:microsoft.com/office/officeart/2005/8/layout/hierarchy2"/>
    <dgm:cxn modelId="{0F801662-4F59-4B96-95B6-4B27BE9DC96D}" srcId="{A687C02B-4ECD-4277-8916-2184228035DA}" destId="{6F0708EB-1B2A-4147-85C9-18BD723E946F}" srcOrd="1" destOrd="0" parTransId="{E55E4E1A-0383-4A2E-8442-06265974FC1F}" sibTransId="{126DF416-3692-458A-9153-001C7EBD6D49}"/>
    <dgm:cxn modelId="{1592B948-123D-4A61-8504-EB5D31F2CCA9}" srcId="{A47C0A42-09A1-4E66-96FE-43159D5C0972}" destId="{AD5CC15A-5054-4F82-8F00-2438628F2A73}" srcOrd="0" destOrd="0" parTransId="{48D8B591-4A6F-41C5-8C48-0E44ED69BB72}" sibTransId="{5ABA2AFC-2124-4DE9-82E9-E62B45E08E69}"/>
    <dgm:cxn modelId="{EE077C6B-EADE-489F-8CFA-1958606A2CAC}" srcId="{A47C0A42-09A1-4E66-96FE-43159D5C0972}" destId="{0C426F04-AF40-4E92-8CC5-0B597CCA3BAD}" srcOrd="2" destOrd="0" parTransId="{A6561121-0C90-4224-BC9C-032A9943791B}" sibTransId="{4DA7D771-48EF-402F-A14D-23B4494351A5}"/>
    <dgm:cxn modelId="{4EA24670-CAFE-4230-8820-F2EA8D704CE7}" type="presOf" srcId="{1F661B02-FB8F-4834-9979-50FFD9D5A5B2}" destId="{05485443-3E3F-4577-A7D7-445129C2D7DC}" srcOrd="0" destOrd="0" presId="urn:microsoft.com/office/officeart/2005/8/layout/hierarchy2"/>
    <dgm:cxn modelId="{39B0D850-FA25-4F9C-AE27-3CF6EA941DC7}" type="presOf" srcId="{10B939B9-A11C-43A2-8B64-4CFD6681C8E7}" destId="{72EDD447-5533-4D2A-9914-C5B619AA1ECC}" srcOrd="0" destOrd="0" presId="urn:microsoft.com/office/officeart/2005/8/layout/hierarchy2"/>
    <dgm:cxn modelId="{B6903155-B995-45C1-B6E7-20BD57EE1458}" type="presOf" srcId="{A687C02B-4ECD-4277-8916-2184228035DA}" destId="{E59D178E-33A9-4060-A5B7-694ED930D25D}" srcOrd="0" destOrd="0" presId="urn:microsoft.com/office/officeart/2005/8/layout/hierarchy2"/>
    <dgm:cxn modelId="{9A9E537D-70B0-4316-B66C-85CCD4D56BA7}" type="presOf" srcId="{E55E4E1A-0383-4A2E-8442-06265974FC1F}" destId="{F872D968-B448-489A-AFC5-1541CD4B51AE}" srcOrd="0" destOrd="0" presId="urn:microsoft.com/office/officeart/2005/8/layout/hierarchy2"/>
    <dgm:cxn modelId="{A3B09D85-2152-40B8-8180-D8BAF5855FD4}" type="presOf" srcId="{8D791E26-31AB-4CAF-A51F-3395CFAB5704}" destId="{B9D34332-31B2-4753-9E8E-5D8DDF934E6B}" srcOrd="0" destOrd="0" presId="urn:microsoft.com/office/officeart/2005/8/layout/hierarchy2"/>
    <dgm:cxn modelId="{268AC686-849E-4064-BA88-CDF147FDCC87}" type="presOf" srcId="{48D8B591-4A6F-41C5-8C48-0E44ED69BB72}" destId="{671D51AD-EA45-436E-8CD1-14A698A13716}" srcOrd="1" destOrd="0" presId="urn:microsoft.com/office/officeart/2005/8/layout/hierarchy2"/>
    <dgm:cxn modelId="{744E768B-2D2D-4A5F-A970-795B4AB4C742}" type="presOf" srcId="{50D7359D-A7B4-444C-BC3E-3DDED43EAD96}" destId="{70CA31DE-BFA2-41B9-A8B0-A20607835389}" srcOrd="1" destOrd="0" presId="urn:microsoft.com/office/officeart/2005/8/layout/hierarchy2"/>
    <dgm:cxn modelId="{88F0858B-ED6B-4DF6-814F-F1AF8ADE1826}" type="presOf" srcId="{136317C9-B957-46AA-B248-80F795AC4FF8}" destId="{643C154D-2CB2-426B-8A9C-33E7183CF043}" srcOrd="0" destOrd="0" presId="urn:microsoft.com/office/officeart/2005/8/layout/hierarchy2"/>
    <dgm:cxn modelId="{173F608F-217D-4B70-94F6-5A597C531A67}" srcId="{A47C0A42-09A1-4E66-96FE-43159D5C0972}" destId="{08E3CD39-ED49-43A6-B7C7-330233C0D655}" srcOrd="1" destOrd="0" parTransId="{48604B04-FB6C-4885-B053-275102F33BE0}" sibTransId="{53A4CC24-60F0-4C24-B233-AFD8FBBB1733}"/>
    <dgm:cxn modelId="{3B748096-64E2-408A-8E5F-DCE45A7E90DC}" srcId="{10B939B9-A11C-43A2-8B64-4CFD6681C8E7}" destId="{26DECA40-B050-41E3-840A-DEAD47D85C20}" srcOrd="0" destOrd="0" parTransId="{50D7359D-A7B4-444C-BC3E-3DDED43EAD96}" sibTransId="{EBECD10C-453B-47A5-8ED8-5B901D5B0C92}"/>
    <dgm:cxn modelId="{AB7D2098-D389-4989-9A31-1939C25BE685}" srcId="{136317C9-B957-46AA-B248-80F795AC4FF8}" destId="{A687C02B-4ECD-4277-8916-2184228035DA}" srcOrd="1" destOrd="0" parTransId="{4C8C3C50-CBB2-4A6C-8DB2-33BD45EB9B9D}" sibTransId="{3F37962C-D03D-4CCB-BBA0-EFDB0CB30177}"/>
    <dgm:cxn modelId="{0FCADB99-FA88-4B30-9E89-CE62B207BE03}" type="presOf" srcId="{B63D45CC-B6C1-44EE-83DB-8D6CCFAD41D1}" destId="{69D7FBB3-D77B-466B-9532-B9F369D3D675}" srcOrd="0" destOrd="0" presId="urn:microsoft.com/office/officeart/2005/8/layout/hierarchy2"/>
    <dgm:cxn modelId="{65F2D39D-0680-4819-A689-D533F6F7F7C2}" srcId="{A687C02B-4ECD-4277-8916-2184228035DA}" destId="{C22920F7-A519-4A53-83C3-20F881263BE1}" srcOrd="0" destOrd="0" parTransId="{8D791E26-31AB-4CAF-A51F-3395CFAB5704}" sibTransId="{916DD73C-4F1D-4A84-A49B-0074AE9BE109}"/>
    <dgm:cxn modelId="{99FC5B9E-BE42-4B1B-B61D-B1D9B07C8784}" type="presOf" srcId="{1F661B02-FB8F-4834-9979-50FFD9D5A5B2}" destId="{6C80E56F-AEEA-47DE-A9CF-CBFD96EBEF2B}" srcOrd="1" destOrd="0" presId="urn:microsoft.com/office/officeart/2005/8/layout/hierarchy2"/>
    <dgm:cxn modelId="{42806AA0-4CB1-4796-9773-CC6AB59B124D}" type="presOf" srcId="{6F0708EB-1B2A-4147-85C9-18BD723E946F}" destId="{931AF92E-109D-45B4-B189-606EA59D75E1}" srcOrd="0" destOrd="0" presId="urn:microsoft.com/office/officeart/2005/8/layout/hierarchy2"/>
    <dgm:cxn modelId="{373BC9A2-4296-43FA-B05C-A5698E11D737}" srcId="{BD96CAEF-C9AC-4D82-BDAE-AFD60A1F6CB3}" destId="{136317C9-B957-46AA-B248-80F795AC4FF8}" srcOrd="0" destOrd="0" parTransId="{8B28E81D-A703-40C9-8C58-F619BF8C3930}" sibTransId="{1CAF4D26-1E07-479D-A579-97CDFBD24B95}"/>
    <dgm:cxn modelId="{1ECD49B2-DA3A-4475-AD03-68ED0CB53FB6}" type="presOf" srcId="{B63D45CC-B6C1-44EE-83DB-8D6CCFAD41D1}" destId="{4A62ACC7-CF04-4D18-B9F8-1519F935EFF2}" srcOrd="1" destOrd="0" presId="urn:microsoft.com/office/officeart/2005/8/layout/hierarchy2"/>
    <dgm:cxn modelId="{EF541FC1-6DE3-46A9-872E-D59A9D1B5F2C}" type="presOf" srcId="{48D8B591-4A6F-41C5-8C48-0E44ED69BB72}" destId="{FFCCE9B2-BEBB-44E0-9B08-C9FDD6159E26}" srcOrd="0" destOrd="0" presId="urn:microsoft.com/office/officeart/2005/8/layout/hierarchy2"/>
    <dgm:cxn modelId="{A6B88DC2-A6AC-483D-8A97-F67DEF33F57C}" type="presOf" srcId="{4C8C3C50-CBB2-4A6C-8DB2-33BD45EB9B9D}" destId="{77A491A0-7C08-4B63-AB51-220359D70F6C}" srcOrd="0" destOrd="0" presId="urn:microsoft.com/office/officeart/2005/8/layout/hierarchy2"/>
    <dgm:cxn modelId="{18DFE2C6-2E6B-4E3E-94A7-5A1FDB99A1B5}" type="presOf" srcId="{A6561121-0C90-4224-BC9C-032A9943791B}" destId="{25B92028-D814-4F39-8D45-109ED8EC0205}" srcOrd="0" destOrd="0" presId="urn:microsoft.com/office/officeart/2005/8/layout/hierarchy2"/>
    <dgm:cxn modelId="{6158E5CD-179A-4589-8674-67EBBF0167D1}" type="presOf" srcId="{4C8C3C50-CBB2-4A6C-8DB2-33BD45EB9B9D}" destId="{13F6E272-707D-4A1D-BCA9-494CB851D068}" srcOrd="1" destOrd="0" presId="urn:microsoft.com/office/officeart/2005/8/layout/hierarchy2"/>
    <dgm:cxn modelId="{97B30CDB-5D05-4580-916A-B79C50877444}" type="presOf" srcId="{08E3CD39-ED49-43A6-B7C7-330233C0D655}" destId="{83AB60E8-5691-4DD7-BFCF-5690625D9597}" srcOrd="0" destOrd="0" presId="urn:microsoft.com/office/officeart/2005/8/layout/hierarchy2"/>
    <dgm:cxn modelId="{78EA0BDF-7802-4745-B1F1-70F1D960FD7B}" type="presOf" srcId="{0C426F04-AF40-4E92-8CC5-0B597CCA3BAD}" destId="{C22128F7-6BFC-4A46-A69E-45DB0D0B9077}" srcOrd="0" destOrd="0" presId="urn:microsoft.com/office/officeart/2005/8/layout/hierarchy2"/>
    <dgm:cxn modelId="{2C8AB1E0-6E11-46D9-9E46-9A009339FDBE}" type="presOf" srcId="{8D791E26-31AB-4CAF-A51F-3395CFAB5704}" destId="{DB0A5C22-6943-4D67-83C8-0AC8F249B69A}" srcOrd="1" destOrd="0" presId="urn:microsoft.com/office/officeart/2005/8/layout/hierarchy2"/>
    <dgm:cxn modelId="{A39753E9-4D20-402B-8FA5-4BDC50F8C7FA}" type="presOf" srcId="{48604B04-FB6C-4885-B053-275102F33BE0}" destId="{6730B4BA-9FCD-47C8-81E5-A4E6C2257906}" srcOrd="1" destOrd="0" presId="urn:microsoft.com/office/officeart/2005/8/layout/hierarchy2"/>
    <dgm:cxn modelId="{9E6F52EE-5495-4879-8660-7C0141C44177}" type="presOf" srcId="{A6561121-0C90-4224-BC9C-032A9943791B}" destId="{68BF1BEA-7C04-4421-B0A1-A9D894F871DA}" srcOrd="1" destOrd="0" presId="urn:microsoft.com/office/officeart/2005/8/layout/hierarchy2"/>
    <dgm:cxn modelId="{C244552F-3A1A-4190-86F1-3E8A38056278}" type="presParOf" srcId="{D7D0CA7C-D8F7-44E4-BEB3-6B039A2E5640}" destId="{32106B0F-F62A-4AA3-9C03-9B24E4468490}" srcOrd="0" destOrd="0" presId="urn:microsoft.com/office/officeart/2005/8/layout/hierarchy2"/>
    <dgm:cxn modelId="{EE67683D-04A1-470B-A00D-ABEAA0FEBE81}" type="presParOf" srcId="{32106B0F-F62A-4AA3-9C03-9B24E4468490}" destId="{643C154D-2CB2-426B-8A9C-33E7183CF043}" srcOrd="0" destOrd="0" presId="urn:microsoft.com/office/officeart/2005/8/layout/hierarchy2"/>
    <dgm:cxn modelId="{9460CC1D-7A1E-4360-807F-AF91C53AF033}" type="presParOf" srcId="{32106B0F-F62A-4AA3-9C03-9B24E4468490}" destId="{50CD301B-D58E-49A1-BBAA-4BCCAF3100C6}" srcOrd="1" destOrd="0" presId="urn:microsoft.com/office/officeart/2005/8/layout/hierarchy2"/>
    <dgm:cxn modelId="{3B103480-3301-44E1-A505-2D63EC431AE1}" type="presParOf" srcId="{50CD301B-D58E-49A1-BBAA-4BCCAF3100C6}" destId="{05485443-3E3F-4577-A7D7-445129C2D7DC}" srcOrd="0" destOrd="0" presId="urn:microsoft.com/office/officeart/2005/8/layout/hierarchy2"/>
    <dgm:cxn modelId="{C3EFB65B-95E6-4EB8-8D35-3BF79FE44636}" type="presParOf" srcId="{05485443-3E3F-4577-A7D7-445129C2D7DC}" destId="{6C80E56F-AEEA-47DE-A9CF-CBFD96EBEF2B}" srcOrd="0" destOrd="0" presId="urn:microsoft.com/office/officeart/2005/8/layout/hierarchy2"/>
    <dgm:cxn modelId="{29C89B5F-6C9E-4B5D-B943-436F102854AA}" type="presParOf" srcId="{50CD301B-D58E-49A1-BBAA-4BCCAF3100C6}" destId="{440E6B0E-E4B6-4FA7-8207-5A677C27E66C}" srcOrd="1" destOrd="0" presId="urn:microsoft.com/office/officeart/2005/8/layout/hierarchy2"/>
    <dgm:cxn modelId="{AF35C39B-AD36-4657-B6A9-9BB1EA7F11E8}" type="presParOf" srcId="{440E6B0E-E4B6-4FA7-8207-5A677C27E66C}" destId="{DC9AEECF-3676-4C94-B31D-4820C4A23759}" srcOrd="0" destOrd="0" presId="urn:microsoft.com/office/officeart/2005/8/layout/hierarchy2"/>
    <dgm:cxn modelId="{FEC8D376-F1FC-418A-A944-2D75671777BA}" type="presParOf" srcId="{440E6B0E-E4B6-4FA7-8207-5A677C27E66C}" destId="{175FCB33-E67E-4EE5-A582-9D6F5831F7E4}" srcOrd="1" destOrd="0" presId="urn:microsoft.com/office/officeart/2005/8/layout/hierarchy2"/>
    <dgm:cxn modelId="{BD8578FB-9F88-474A-ACA4-C5CB3EED3A84}" type="presParOf" srcId="{175FCB33-E67E-4EE5-A582-9D6F5831F7E4}" destId="{FFCCE9B2-BEBB-44E0-9B08-C9FDD6159E26}" srcOrd="0" destOrd="0" presId="urn:microsoft.com/office/officeart/2005/8/layout/hierarchy2"/>
    <dgm:cxn modelId="{BFB02590-33ED-49C5-94D5-AEC6B206710B}" type="presParOf" srcId="{FFCCE9B2-BEBB-44E0-9B08-C9FDD6159E26}" destId="{671D51AD-EA45-436E-8CD1-14A698A13716}" srcOrd="0" destOrd="0" presId="urn:microsoft.com/office/officeart/2005/8/layout/hierarchy2"/>
    <dgm:cxn modelId="{EAE1C976-80BC-4B94-AF0E-8AC4711B27AC}" type="presParOf" srcId="{175FCB33-E67E-4EE5-A582-9D6F5831F7E4}" destId="{B3CC8147-454D-4915-B544-A6E9DDE9BA7A}" srcOrd="1" destOrd="0" presId="urn:microsoft.com/office/officeart/2005/8/layout/hierarchy2"/>
    <dgm:cxn modelId="{E9D1AC6E-2F47-4173-AD0B-F1B8597EEA13}" type="presParOf" srcId="{B3CC8147-454D-4915-B544-A6E9DDE9BA7A}" destId="{F9906FAF-E1D3-4FA3-9711-32AF490327D5}" srcOrd="0" destOrd="0" presId="urn:microsoft.com/office/officeart/2005/8/layout/hierarchy2"/>
    <dgm:cxn modelId="{42C036C3-11E5-4C60-A71C-D9FF2CB06760}" type="presParOf" srcId="{B3CC8147-454D-4915-B544-A6E9DDE9BA7A}" destId="{1D32211D-6C72-4E53-B056-DD4F497AF491}" srcOrd="1" destOrd="0" presId="urn:microsoft.com/office/officeart/2005/8/layout/hierarchy2"/>
    <dgm:cxn modelId="{CB1E988E-DBE1-4C60-AC52-F2BDA36D1BF8}" type="presParOf" srcId="{175FCB33-E67E-4EE5-A582-9D6F5831F7E4}" destId="{E7642083-A598-4B73-BA24-2DA97171CC8C}" srcOrd="2" destOrd="0" presId="urn:microsoft.com/office/officeart/2005/8/layout/hierarchy2"/>
    <dgm:cxn modelId="{7A2370DE-8678-4D04-8AAD-1F0148734A02}" type="presParOf" srcId="{E7642083-A598-4B73-BA24-2DA97171CC8C}" destId="{6730B4BA-9FCD-47C8-81E5-A4E6C2257906}" srcOrd="0" destOrd="0" presId="urn:microsoft.com/office/officeart/2005/8/layout/hierarchy2"/>
    <dgm:cxn modelId="{29E32EC8-5754-488E-893B-65A5A67166A8}" type="presParOf" srcId="{175FCB33-E67E-4EE5-A582-9D6F5831F7E4}" destId="{57D132B4-5C9C-42E6-9895-50F26C055983}" srcOrd="3" destOrd="0" presId="urn:microsoft.com/office/officeart/2005/8/layout/hierarchy2"/>
    <dgm:cxn modelId="{DC845F72-20C6-4A76-8725-F7944D57DF61}" type="presParOf" srcId="{57D132B4-5C9C-42E6-9895-50F26C055983}" destId="{83AB60E8-5691-4DD7-BFCF-5690625D9597}" srcOrd="0" destOrd="0" presId="urn:microsoft.com/office/officeart/2005/8/layout/hierarchy2"/>
    <dgm:cxn modelId="{FECCAE56-1BA2-494E-941E-916F1F40964E}" type="presParOf" srcId="{57D132B4-5C9C-42E6-9895-50F26C055983}" destId="{0C68664D-8C5E-4358-B58F-6C784570AC6F}" srcOrd="1" destOrd="0" presId="urn:microsoft.com/office/officeart/2005/8/layout/hierarchy2"/>
    <dgm:cxn modelId="{574A86ED-D1DF-4870-BC94-1DA186377139}" type="presParOf" srcId="{175FCB33-E67E-4EE5-A582-9D6F5831F7E4}" destId="{25B92028-D814-4F39-8D45-109ED8EC0205}" srcOrd="4" destOrd="0" presId="urn:microsoft.com/office/officeart/2005/8/layout/hierarchy2"/>
    <dgm:cxn modelId="{71EFEB69-7FAC-4CDF-87AD-E0EC71509171}" type="presParOf" srcId="{25B92028-D814-4F39-8D45-109ED8EC0205}" destId="{68BF1BEA-7C04-4421-B0A1-A9D894F871DA}" srcOrd="0" destOrd="0" presId="urn:microsoft.com/office/officeart/2005/8/layout/hierarchy2"/>
    <dgm:cxn modelId="{BBDA1571-C706-4B74-83FA-4F573A24332F}" type="presParOf" srcId="{175FCB33-E67E-4EE5-A582-9D6F5831F7E4}" destId="{945C9C72-1DC1-4355-8216-86535CEA4A01}" srcOrd="5" destOrd="0" presId="urn:microsoft.com/office/officeart/2005/8/layout/hierarchy2"/>
    <dgm:cxn modelId="{A5AD5021-D5F2-4C12-9637-0A43DA905C6E}" type="presParOf" srcId="{945C9C72-1DC1-4355-8216-86535CEA4A01}" destId="{C22128F7-6BFC-4A46-A69E-45DB0D0B9077}" srcOrd="0" destOrd="0" presId="urn:microsoft.com/office/officeart/2005/8/layout/hierarchy2"/>
    <dgm:cxn modelId="{5C4D304E-2E58-44E4-9802-8D264D8F08B4}" type="presParOf" srcId="{945C9C72-1DC1-4355-8216-86535CEA4A01}" destId="{1894691C-34C9-4394-BD67-1D12EFB74EE0}" srcOrd="1" destOrd="0" presId="urn:microsoft.com/office/officeart/2005/8/layout/hierarchy2"/>
    <dgm:cxn modelId="{B250F966-13CE-4F3D-89F6-D460AFD81E31}" type="presParOf" srcId="{50CD301B-D58E-49A1-BBAA-4BCCAF3100C6}" destId="{77A491A0-7C08-4B63-AB51-220359D70F6C}" srcOrd="2" destOrd="0" presId="urn:microsoft.com/office/officeart/2005/8/layout/hierarchy2"/>
    <dgm:cxn modelId="{41A2D815-1905-4F6A-94FB-2517ADA4B83E}" type="presParOf" srcId="{77A491A0-7C08-4B63-AB51-220359D70F6C}" destId="{13F6E272-707D-4A1D-BCA9-494CB851D068}" srcOrd="0" destOrd="0" presId="urn:microsoft.com/office/officeart/2005/8/layout/hierarchy2"/>
    <dgm:cxn modelId="{EABBD35D-AB94-4E33-90F0-31A365EBE138}" type="presParOf" srcId="{50CD301B-D58E-49A1-BBAA-4BCCAF3100C6}" destId="{797B981D-FC46-4966-B21B-DFF6CE339D62}" srcOrd="3" destOrd="0" presId="urn:microsoft.com/office/officeart/2005/8/layout/hierarchy2"/>
    <dgm:cxn modelId="{C9DD664A-48A6-4E45-9079-28D0177E6BA9}" type="presParOf" srcId="{797B981D-FC46-4966-B21B-DFF6CE339D62}" destId="{E59D178E-33A9-4060-A5B7-694ED930D25D}" srcOrd="0" destOrd="0" presId="urn:microsoft.com/office/officeart/2005/8/layout/hierarchy2"/>
    <dgm:cxn modelId="{D11874D0-F5BE-462B-AB8C-AEB7B6F5FE3F}" type="presParOf" srcId="{797B981D-FC46-4966-B21B-DFF6CE339D62}" destId="{4B2F464F-714E-479E-ACA7-F7F33E1778D4}" srcOrd="1" destOrd="0" presId="urn:microsoft.com/office/officeart/2005/8/layout/hierarchy2"/>
    <dgm:cxn modelId="{624275B7-0B8B-4D27-BE84-1C2B675DECC5}" type="presParOf" srcId="{4B2F464F-714E-479E-ACA7-F7F33E1778D4}" destId="{B9D34332-31B2-4753-9E8E-5D8DDF934E6B}" srcOrd="0" destOrd="0" presId="urn:microsoft.com/office/officeart/2005/8/layout/hierarchy2"/>
    <dgm:cxn modelId="{31FA893B-6274-4BD6-88A3-E7ECB41CE8CE}" type="presParOf" srcId="{B9D34332-31B2-4753-9E8E-5D8DDF934E6B}" destId="{DB0A5C22-6943-4D67-83C8-0AC8F249B69A}" srcOrd="0" destOrd="0" presId="urn:microsoft.com/office/officeart/2005/8/layout/hierarchy2"/>
    <dgm:cxn modelId="{95FC658E-4FCE-4060-90E9-198EC2D0D784}" type="presParOf" srcId="{4B2F464F-714E-479E-ACA7-F7F33E1778D4}" destId="{00E349CC-2E86-47CA-A59F-0DC6719D81C8}" srcOrd="1" destOrd="0" presId="urn:microsoft.com/office/officeart/2005/8/layout/hierarchy2"/>
    <dgm:cxn modelId="{B19BFFA1-9084-4CE2-848F-062648969B54}" type="presParOf" srcId="{00E349CC-2E86-47CA-A59F-0DC6719D81C8}" destId="{3396AC56-0E7A-4724-80E6-791ECCC9354F}" srcOrd="0" destOrd="0" presId="urn:microsoft.com/office/officeart/2005/8/layout/hierarchy2"/>
    <dgm:cxn modelId="{3A9325DF-96C8-4294-A933-DCC7F5106401}" type="presParOf" srcId="{00E349CC-2E86-47CA-A59F-0DC6719D81C8}" destId="{DB77E434-8DDE-4263-B3C6-6E35CC653DD0}" srcOrd="1" destOrd="0" presId="urn:microsoft.com/office/officeart/2005/8/layout/hierarchy2"/>
    <dgm:cxn modelId="{7D643A46-BF62-4277-A671-B8A2B30B78DD}" type="presParOf" srcId="{4B2F464F-714E-479E-ACA7-F7F33E1778D4}" destId="{F872D968-B448-489A-AFC5-1541CD4B51AE}" srcOrd="2" destOrd="0" presId="urn:microsoft.com/office/officeart/2005/8/layout/hierarchy2"/>
    <dgm:cxn modelId="{9CCF7F49-0A1F-4225-AF32-009A14CB79DA}" type="presParOf" srcId="{F872D968-B448-489A-AFC5-1541CD4B51AE}" destId="{3D4E332D-F5FD-4134-82FF-F8D51BF21730}" srcOrd="0" destOrd="0" presId="urn:microsoft.com/office/officeart/2005/8/layout/hierarchy2"/>
    <dgm:cxn modelId="{46FE47DB-ADFB-429D-992C-361C3EA59960}" type="presParOf" srcId="{4B2F464F-714E-479E-ACA7-F7F33E1778D4}" destId="{74C4D47D-EFB7-47D5-9449-0D22972ACBE0}" srcOrd="3" destOrd="0" presId="urn:microsoft.com/office/officeart/2005/8/layout/hierarchy2"/>
    <dgm:cxn modelId="{0B9305B7-F34C-4154-A264-86C3D4329583}" type="presParOf" srcId="{74C4D47D-EFB7-47D5-9449-0D22972ACBE0}" destId="{931AF92E-109D-45B4-B189-606EA59D75E1}" srcOrd="0" destOrd="0" presId="urn:microsoft.com/office/officeart/2005/8/layout/hierarchy2"/>
    <dgm:cxn modelId="{95DEB7AC-7186-4E0F-BE2F-254A87EFEC89}" type="presParOf" srcId="{74C4D47D-EFB7-47D5-9449-0D22972ACBE0}" destId="{E9412A5D-8B81-4223-AE23-8CDAE1CE30DC}" srcOrd="1" destOrd="0" presId="urn:microsoft.com/office/officeart/2005/8/layout/hierarchy2"/>
    <dgm:cxn modelId="{CB17DE54-9139-4350-969D-59AE15061377}" type="presParOf" srcId="{50CD301B-D58E-49A1-BBAA-4BCCAF3100C6}" destId="{69D7FBB3-D77B-466B-9532-B9F369D3D675}" srcOrd="4" destOrd="0" presId="urn:microsoft.com/office/officeart/2005/8/layout/hierarchy2"/>
    <dgm:cxn modelId="{87443B20-AB4C-4B96-8E68-61F9518A0081}" type="presParOf" srcId="{69D7FBB3-D77B-466B-9532-B9F369D3D675}" destId="{4A62ACC7-CF04-4D18-B9F8-1519F935EFF2}" srcOrd="0" destOrd="0" presId="urn:microsoft.com/office/officeart/2005/8/layout/hierarchy2"/>
    <dgm:cxn modelId="{D77FCE8B-8AA8-4458-9BA4-33798FBFA72D}" type="presParOf" srcId="{50CD301B-D58E-49A1-BBAA-4BCCAF3100C6}" destId="{BF1951D5-D43F-4AFC-8CFB-19405ABD07A9}" srcOrd="5" destOrd="0" presId="urn:microsoft.com/office/officeart/2005/8/layout/hierarchy2"/>
    <dgm:cxn modelId="{D5023FC1-91C6-465F-8E8F-A791E6C50350}" type="presParOf" srcId="{BF1951D5-D43F-4AFC-8CFB-19405ABD07A9}" destId="{72EDD447-5533-4D2A-9914-C5B619AA1ECC}" srcOrd="0" destOrd="0" presId="urn:microsoft.com/office/officeart/2005/8/layout/hierarchy2"/>
    <dgm:cxn modelId="{5C0C3BAA-17CF-4F7F-B0E9-D968CD32F915}" type="presParOf" srcId="{BF1951D5-D43F-4AFC-8CFB-19405ABD07A9}" destId="{5DAF1A33-9DBE-4DC5-B0DD-51F7C33633CA}" srcOrd="1" destOrd="0" presId="urn:microsoft.com/office/officeart/2005/8/layout/hierarchy2"/>
    <dgm:cxn modelId="{7F354523-A200-45B9-8D32-F849098DC5FA}" type="presParOf" srcId="{5DAF1A33-9DBE-4DC5-B0DD-51F7C33633CA}" destId="{1E5F32A5-B670-423C-B8D2-CE21331DCA53}" srcOrd="0" destOrd="0" presId="urn:microsoft.com/office/officeart/2005/8/layout/hierarchy2"/>
    <dgm:cxn modelId="{43637BA8-C8AD-4AD1-A0B3-FCDB4541EA35}" type="presParOf" srcId="{1E5F32A5-B670-423C-B8D2-CE21331DCA53}" destId="{70CA31DE-BFA2-41B9-A8B0-A20607835389}" srcOrd="0" destOrd="0" presId="urn:microsoft.com/office/officeart/2005/8/layout/hierarchy2"/>
    <dgm:cxn modelId="{647B793F-023A-40AA-A117-011CC3EDEB79}" type="presParOf" srcId="{5DAF1A33-9DBE-4DC5-B0DD-51F7C33633CA}" destId="{5CC56BA2-D08D-4879-AC7B-7FF3D8F1F634}" srcOrd="1" destOrd="0" presId="urn:microsoft.com/office/officeart/2005/8/layout/hierarchy2"/>
    <dgm:cxn modelId="{AB6C6C24-247C-4D19-8222-7C34E1E28E31}" type="presParOf" srcId="{5CC56BA2-D08D-4879-AC7B-7FF3D8F1F634}" destId="{D196058C-5926-4514-9EF4-93BDFAEF21E6}" srcOrd="0" destOrd="0" presId="urn:microsoft.com/office/officeart/2005/8/layout/hierarchy2"/>
    <dgm:cxn modelId="{44C1F85D-B17C-4CDC-BF25-7BC2AF2C13CE}" type="presParOf" srcId="{5CC56BA2-D08D-4879-AC7B-7FF3D8F1F634}" destId="{B84F7975-E627-4894-AE3F-89F361CB2613}"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608D49-AC2F-417F-BD35-E4A7285B082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IN"/>
        </a:p>
      </dgm:t>
    </dgm:pt>
    <dgm:pt modelId="{37E0176B-6C97-4186-98E3-946E2A195D87}">
      <dgm:prSet phldrT="[Text]"/>
      <dgm:spPr>
        <a:xfrm>
          <a:off x="2738550" y="0"/>
          <a:ext cx="2698630" cy="1349315"/>
        </a:xfrm>
      </dgm:spPr>
      <dgm:t>
        <a:bodyPr/>
        <a:lstStyle/>
        <a:p>
          <a:pPr>
            <a:buNone/>
          </a:pPr>
          <a:r>
            <a:rPr lang="en-IN" b="1">
              <a:latin typeface="Calibri" panose="020F0502020204030204"/>
              <a:ea typeface="+mn-ea"/>
              <a:cs typeface="+mn-cs"/>
            </a:rPr>
            <a:t>Ask</a:t>
          </a:r>
        </a:p>
      </dgm:t>
    </dgm:pt>
    <dgm:pt modelId="{8CCA4DCF-73E0-4E03-8AC9-912C7FE05336}" type="parTrans" cxnId="{7DFAA155-264A-4CC2-9A3F-096F071F0722}">
      <dgm:prSet/>
      <dgm:spPr/>
      <dgm:t>
        <a:bodyPr/>
        <a:lstStyle/>
        <a:p>
          <a:endParaRPr lang="en-IN"/>
        </a:p>
      </dgm:t>
    </dgm:pt>
    <dgm:pt modelId="{EBCBD0D6-D527-40EC-BA86-E1E4B6F2688E}" type="sibTrans" cxnId="{7DFAA155-264A-4CC2-9A3F-096F071F0722}">
      <dgm:prSet/>
      <dgm:spPr>
        <a:xfrm>
          <a:off x="1215994" y="-36601"/>
          <a:ext cx="5743742" cy="5743742"/>
        </a:xfrm>
      </dgm:spPr>
      <dgm:t>
        <a:bodyPr/>
        <a:lstStyle/>
        <a:p>
          <a:endParaRPr lang="en-IN"/>
        </a:p>
      </dgm:t>
    </dgm:pt>
    <dgm:pt modelId="{583AA3DE-5BAA-425E-B82F-7F7C3A798239}">
      <dgm:prSet phldrT="[Text]"/>
      <dgm:spPr>
        <a:xfrm>
          <a:off x="5068037" y="1705759"/>
          <a:ext cx="2698630" cy="1349315"/>
        </a:xfrm>
      </dgm:spPr>
      <dgm:t>
        <a:bodyPr/>
        <a:lstStyle/>
        <a:p>
          <a:pPr>
            <a:buNone/>
          </a:pPr>
          <a:r>
            <a:rPr lang="en-IN" b="1">
              <a:latin typeface="Calibri" panose="020F0502020204030204"/>
              <a:ea typeface="+mn-ea"/>
              <a:cs typeface="+mn-cs"/>
            </a:rPr>
            <a:t>Advise</a:t>
          </a:r>
        </a:p>
      </dgm:t>
    </dgm:pt>
    <dgm:pt modelId="{0AD085CB-ABA2-439E-B404-4CCC3D04CCFE}" type="parTrans" cxnId="{63A78A4B-41CD-4EB7-B0EA-D3382318E672}">
      <dgm:prSet/>
      <dgm:spPr/>
      <dgm:t>
        <a:bodyPr/>
        <a:lstStyle/>
        <a:p>
          <a:endParaRPr lang="en-IN"/>
        </a:p>
      </dgm:t>
    </dgm:pt>
    <dgm:pt modelId="{6E007F2B-450B-42E9-903E-CC5057696342}" type="sibTrans" cxnId="{63A78A4B-41CD-4EB7-B0EA-D3382318E672}">
      <dgm:prSet/>
      <dgm:spPr/>
      <dgm:t>
        <a:bodyPr/>
        <a:lstStyle/>
        <a:p>
          <a:endParaRPr lang="en-IN"/>
        </a:p>
      </dgm:t>
    </dgm:pt>
    <dgm:pt modelId="{869C88BD-ACB1-4E86-AACA-D8C6D9ED96A1}">
      <dgm:prSet phldrT="[Text]"/>
      <dgm:spPr>
        <a:xfrm>
          <a:off x="4167647" y="4432612"/>
          <a:ext cx="2698630" cy="1349315"/>
        </a:xfrm>
      </dgm:spPr>
      <dgm:t>
        <a:bodyPr/>
        <a:lstStyle/>
        <a:p>
          <a:pPr>
            <a:buNone/>
          </a:pPr>
          <a:r>
            <a:rPr lang="en-IN" b="1">
              <a:latin typeface="Calibri" panose="020F0502020204030204"/>
              <a:ea typeface="+mn-ea"/>
              <a:cs typeface="+mn-cs"/>
            </a:rPr>
            <a:t>Assess</a:t>
          </a:r>
        </a:p>
      </dgm:t>
    </dgm:pt>
    <dgm:pt modelId="{3C90F637-5D57-468C-BBC3-A6708F754D77}" type="parTrans" cxnId="{0B2362DE-6A8C-4087-B985-C9598D8A901A}">
      <dgm:prSet/>
      <dgm:spPr/>
      <dgm:t>
        <a:bodyPr/>
        <a:lstStyle/>
        <a:p>
          <a:endParaRPr lang="en-IN"/>
        </a:p>
      </dgm:t>
    </dgm:pt>
    <dgm:pt modelId="{D40664E6-751B-4481-B1F0-EF7BF85B932B}" type="sibTrans" cxnId="{0B2362DE-6A8C-4087-B985-C9598D8A901A}">
      <dgm:prSet/>
      <dgm:spPr/>
      <dgm:t>
        <a:bodyPr/>
        <a:lstStyle/>
        <a:p>
          <a:endParaRPr lang="en-IN"/>
        </a:p>
      </dgm:t>
    </dgm:pt>
    <dgm:pt modelId="{4B92F482-CD87-4DB0-86E4-77CA05321949}">
      <dgm:prSet phldrT="[Text]"/>
      <dgm:spPr>
        <a:xfrm>
          <a:off x="1298854" y="4432619"/>
          <a:ext cx="2698630" cy="1349315"/>
        </a:xfrm>
      </dgm:spPr>
      <dgm:t>
        <a:bodyPr/>
        <a:lstStyle/>
        <a:p>
          <a:pPr>
            <a:buNone/>
          </a:pPr>
          <a:r>
            <a:rPr lang="en-IN" b="1">
              <a:latin typeface="Calibri" panose="020F0502020204030204"/>
              <a:ea typeface="+mn-ea"/>
              <a:cs typeface="+mn-cs"/>
            </a:rPr>
            <a:t>Assist</a:t>
          </a:r>
        </a:p>
      </dgm:t>
    </dgm:pt>
    <dgm:pt modelId="{BBF32FCE-14FD-487D-8B5C-362185D31607}" type="parTrans" cxnId="{F7760BD6-4B76-43A6-A49E-2118ED7C4890}">
      <dgm:prSet/>
      <dgm:spPr/>
      <dgm:t>
        <a:bodyPr/>
        <a:lstStyle/>
        <a:p>
          <a:endParaRPr lang="en-IN"/>
        </a:p>
      </dgm:t>
    </dgm:pt>
    <dgm:pt modelId="{3E8960B8-B2CA-4811-B040-3AF9527A9DAA}" type="sibTrans" cxnId="{F7760BD6-4B76-43A6-A49E-2118ED7C4890}">
      <dgm:prSet/>
      <dgm:spPr/>
      <dgm:t>
        <a:bodyPr/>
        <a:lstStyle/>
        <a:p>
          <a:endParaRPr lang="en-IN"/>
        </a:p>
      </dgm:t>
    </dgm:pt>
    <dgm:pt modelId="{1C2405C3-0D99-44C5-8355-59CE7986A010}">
      <dgm:prSet phldrT="[Text]"/>
      <dgm:spPr>
        <a:xfrm>
          <a:off x="409073" y="1694155"/>
          <a:ext cx="2698630" cy="1349315"/>
        </a:xfrm>
      </dgm:spPr>
      <dgm:t>
        <a:bodyPr/>
        <a:lstStyle/>
        <a:p>
          <a:pPr>
            <a:buNone/>
          </a:pPr>
          <a:r>
            <a:rPr lang="en-IN" b="1">
              <a:latin typeface="Calibri" panose="020F0502020204030204"/>
              <a:ea typeface="+mn-ea"/>
              <a:cs typeface="+mn-cs"/>
            </a:rPr>
            <a:t>Arrange</a:t>
          </a:r>
        </a:p>
      </dgm:t>
    </dgm:pt>
    <dgm:pt modelId="{581129C4-201E-4B71-A72B-01CEB29D557C}" type="parTrans" cxnId="{BFE72E91-03DE-4D68-A93A-11ECBCF9B858}">
      <dgm:prSet/>
      <dgm:spPr/>
      <dgm:t>
        <a:bodyPr/>
        <a:lstStyle/>
        <a:p>
          <a:endParaRPr lang="en-IN"/>
        </a:p>
      </dgm:t>
    </dgm:pt>
    <dgm:pt modelId="{5A1E542E-F08E-49EA-BAF6-18D6284FF86F}" type="sibTrans" cxnId="{BFE72E91-03DE-4D68-A93A-11ECBCF9B858}">
      <dgm:prSet/>
      <dgm:spPr/>
      <dgm:t>
        <a:bodyPr/>
        <a:lstStyle/>
        <a:p>
          <a:endParaRPr lang="en-IN"/>
        </a:p>
      </dgm:t>
    </dgm:pt>
    <dgm:pt modelId="{2176038F-2580-433E-8085-CD3CA6DF4D2F}" type="pres">
      <dgm:prSet presAssocID="{59608D49-AC2F-417F-BD35-E4A7285B0825}" presName="diagram" presStyleCnt="0">
        <dgm:presLayoutVars>
          <dgm:dir/>
          <dgm:resizeHandles val="exact"/>
        </dgm:presLayoutVars>
      </dgm:prSet>
      <dgm:spPr/>
    </dgm:pt>
    <dgm:pt modelId="{259CDCB0-5CA1-44CE-854F-27132F1C3A78}" type="pres">
      <dgm:prSet presAssocID="{37E0176B-6C97-4186-98E3-946E2A195D87}" presName="node" presStyleLbl="node1" presStyleIdx="0" presStyleCnt="5">
        <dgm:presLayoutVars>
          <dgm:bulletEnabled val="1"/>
        </dgm:presLayoutVars>
      </dgm:prSet>
      <dgm:spPr/>
    </dgm:pt>
    <dgm:pt modelId="{9DFA6F9A-8D5F-4E3E-B5D4-846ED99F3348}" type="pres">
      <dgm:prSet presAssocID="{EBCBD0D6-D527-40EC-BA86-E1E4B6F2688E}" presName="sibTrans" presStyleCnt="0"/>
      <dgm:spPr/>
    </dgm:pt>
    <dgm:pt modelId="{D4223BBA-F4C5-4905-810E-85610101474C}" type="pres">
      <dgm:prSet presAssocID="{583AA3DE-5BAA-425E-B82F-7F7C3A798239}" presName="node" presStyleLbl="node1" presStyleIdx="1" presStyleCnt="5">
        <dgm:presLayoutVars>
          <dgm:bulletEnabled val="1"/>
        </dgm:presLayoutVars>
      </dgm:prSet>
      <dgm:spPr/>
    </dgm:pt>
    <dgm:pt modelId="{D39A52B5-2F2D-4EAB-90F8-FDFE9944E813}" type="pres">
      <dgm:prSet presAssocID="{6E007F2B-450B-42E9-903E-CC5057696342}" presName="sibTrans" presStyleCnt="0"/>
      <dgm:spPr/>
    </dgm:pt>
    <dgm:pt modelId="{49500512-2326-412D-933B-4335154F12B0}" type="pres">
      <dgm:prSet presAssocID="{869C88BD-ACB1-4E86-AACA-D8C6D9ED96A1}" presName="node" presStyleLbl="node1" presStyleIdx="2" presStyleCnt="5">
        <dgm:presLayoutVars>
          <dgm:bulletEnabled val="1"/>
        </dgm:presLayoutVars>
      </dgm:prSet>
      <dgm:spPr/>
    </dgm:pt>
    <dgm:pt modelId="{4937FA4A-ADDF-492F-AB33-35777683F13E}" type="pres">
      <dgm:prSet presAssocID="{D40664E6-751B-4481-B1F0-EF7BF85B932B}" presName="sibTrans" presStyleCnt="0"/>
      <dgm:spPr/>
    </dgm:pt>
    <dgm:pt modelId="{EC2D577F-A15D-476B-A3AB-DB0E333EABC0}" type="pres">
      <dgm:prSet presAssocID="{4B92F482-CD87-4DB0-86E4-77CA05321949}" presName="node" presStyleLbl="node1" presStyleIdx="3" presStyleCnt="5">
        <dgm:presLayoutVars>
          <dgm:bulletEnabled val="1"/>
        </dgm:presLayoutVars>
      </dgm:prSet>
      <dgm:spPr/>
    </dgm:pt>
    <dgm:pt modelId="{230B40FB-A6F9-4E0E-A869-52C201445D94}" type="pres">
      <dgm:prSet presAssocID="{3E8960B8-B2CA-4811-B040-3AF9527A9DAA}" presName="sibTrans" presStyleCnt="0"/>
      <dgm:spPr/>
    </dgm:pt>
    <dgm:pt modelId="{E681CB39-AAB4-494D-B6BA-3B0184CC8D23}" type="pres">
      <dgm:prSet presAssocID="{1C2405C3-0D99-44C5-8355-59CE7986A010}" presName="node" presStyleLbl="node1" presStyleIdx="4" presStyleCnt="5">
        <dgm:presLayoutVars>
          <dgm:bulletEnabled val="1"/>
        </dgm:presLayoutVars>
      </dgm:prSet>
      <dgm:spPr/>
    </dgm:pt>
  </dgm:ptLst>
  <dgm:cxnLst>
    <dgm:cxn modelId="{25EDFF16-F2BF-40CD-AC80-9AEEAA32E2B6}" type="presOf" srcId="{1C2405C3-0D99-44C5-8355-59CE7986A010}" destId="{E681CB39-AAB4-494D-B6BA-3B0184CC8D23}" srcOrd="0" destOrd="0" presId="urn:microsoft.com/office/officeart/2005/8/layout/default"/>
    <dgm:cxn modelId="{E4E3FD2E-60BA-416F-A518-F379E16F6078}" type="presOf" srcId="{869C88BD-ACB1-4E86-AACA-D8C6D9ED96A1}" destId="{49500512-2326-412D-933B-4335154F12B0}" srcOrd="0" destOrd="0" presId="urn:microsoft.com/office/officeart/2005/8/layout/default"/>
    <dgm:cxn modelId="{F29DB363-C07D-4A16-9A7F-74C077E74FC0}" type="presOf" srcId="{59608D49-AC2F-417F-BD35-E4A7285B0825}" destId="{2176038F-2580-433E-8085-CD3CA6DF4D2F}" srcOrd="0" destOrd="0" presId="urn:microsoft.com/office/officeart/2005/8/layout/default"/>
    <dgm:cxn modelId="{63A78A4B-41CD-4EB7-B0EA-D3382318E672}" srcId="{59608D49-AC2F-417F-BD35-E4A7285B0825}" destId="{583AA3DE-5BAA-425E-B82F-7F7C3A798239}" srcOrd="1" destOrd="0" parTransId="{0AD085CB-ABA2-439E-B404-4CCC3D04CCFE}" sibTransId="{6E007F2B-450B-42E9-903E-CC5057696342}"/>
    <dgm:cxn modelId="{7DFAA155-264A-4CC2-9A3F-096F071F0722}" srcId="{59608D49-AC2F-417F-BD35-E4A7285B0825}" destId="{37E0176B-6C97-4186-98E3-946E2A195D87}" srcOrd="0" destOrd="0" parTransId="{8CCA4DCF-73E0-4E03-8AC9-912C7FE05336}" sibTransId="{EBCBD0D6-D527-40EC-BA86-E1E4B6F2688E}"/>
    <dgm:cxn modelId="{BFE72E91-03DE-4D68-A93A-11ECBCF9B858}" srcId="{59608D49-AC2F-417F-BD35-E4A7285B0825}" destId="{1C2405C3-0D99-44C5-8355-59CE7986A010}" srcOrd="4" destOrd="0" parTransId="{581129C4-201E-4B71-A72B-01CEB29D557C}" sibTransId="{5A1E542E-F08E-49EA-BAF6-18D6284FF86F}"/>
    <dgm:cxn modelId="{DC6F8CA1-7101-4690-9DC5-4E22DF3C1E0C}" type="presOf" srcId="{37E0176B-6C97-4186-98E3-946E2A195D87}" destId="{259CDCB0-5CA1-44CE-854F-27132F1C3A78}" srcOrd="0" destOrd="0" presId="urn:microsoft.com/office/officeart/2005/8/layout/default"/>
    <dgm:cxn modelId="{6F1763C6-1BBA-4555-BA5C-E7BD417AF252}" type="presOf" srcId="{583AA3DE-5BAA-425E-B82F-7F7C3A798239}" destId="{D4223BBA-F4C5-4905-810E-85610101474C}" srcOrd="0" destOrd="0" presId="urn:microsoft.com/office/officeart/2005/8/layout/default"/>
    <dgm:cxn modelId="{F7760BD6-4B76-43A6-A49E-2118ED7C4890}" srcId="{59608D49-AC2F-417F-BD35-E4A7285B0825}" destId="{4B92F482-CD87-4DB0-86E4-77CA05321949}" srcOrd="3" destOrd="0" parTransId="{BBF32FCE-14FD-487D-8B5C-362185D31607}" sibTransId="{3E8960B8-B2CA-4811-B040-3AF9527A9DAA}"/>
    <dgm:cxn modelId="{B8285DDA-9AC9-488A-9A39-BA19035068BC}" type="presOf" srcId="{4B92F482-CD87-4DB0-86E4-77CA05321949}" destId="{EC2D577F-A15D-476B-A3AB-DB0E333EABC0}" srcOrd="0" destOrd="0" presId="urn:microsoft.com/office/officeart/2005/8/layout/default"/>
    <dgm:cxn modelId="{0B2362DE-6A8C-4087-B985-C9598D8A901A}" srcId="{59608D49-AC2F-417F-BD35-E4A7285B0825}" destId="{869C88BD-ACB1-4E86-AACA-D8C6D9ED96A1}" srcOrd="2" destOrd="0" parTransId="{3C90F637-5D57-468C-BBC3-A6708F754D77}" sibTransId="{D40664E6-751B-4481-B1F0-EF7BF85B932B}"/>
    <dgm:cxn modelId="{86415CED-38E0-4DFF-B37E-2EC3A96FFEB6}" type="presParOf" srcId="{2176038F-2580-433E-8085-CD3CA6DF4D2F}" destId="{259CDCB0-5CA1-44CE-854F-27132F1C3A78}" srcOrd="0" destOrd="0" presId="urn:microsoft.com/office/officeart/2005/8/layout/default"/>
    <dgm:cxn modelId="{7302EDE7-9ACA-4971-A512-E3FF581C941E}" type="presParOf" srcId="{2176038F-2580-433E-8085-CD3CA6DF4D2F}" destId="{9DFA6F9A-8D5F-4E3E-B5D4-846ED99F3348}" srcOrd="1" destOrd="0" presId="urn:microsoft.com/office/officeart/2005/8/layout/default"/>
    <dgm:cxn modelId="{6DDEDFA1-C375-4CA2-A136-F7A9BFF84D82}" type="presParOf" srcId="{2176038F-2580-433E-8085-CD3CA6DF4D2F}" destId="{D4223BBA-F4C5-4905-810E-85610101474C}" srcOrd="2" destOrd="0" presId="urn:microsoft.com/office/officeart/2005/8/layout/default"/>
    <dgm:cxn modelId="{18CF7D0B-69A1-4535-8C10-F3C2CBBAC65E}" type="presParOf" srcId="{2176038F-2580-433E-8085-CD3CA6DF4D2F}" destId="{D39A52B5-2F2D-4EAB-90F8-FDFE9944E813}" srcOrd="3" destOrd="0" presId="urn:microsoft.com/office/officeart/2005/8/layout/default"/>
    <dgm:cxn modelId="{7A8969EB-064A-4067-990D-5D5FCD54AC07}" type="presParOf" srcId="{2176038F-2580-433E-8085-CD3CA6DF4D2F}" destId="{49500512-2326-412D-933B-4335154F12B0}" srcOrd="4" destOrd="0" presId="urn:microsoft.com/office/officeart/2005/8/layout/default"/>
    <dgm:cxn modelId="{B3AA0C30-1439-4B31-A7E7-AFDB62AC6B50}" type="presParOf" srcId="{2176038F-2580-433E-8085-CD3CA6DF4D2F}" destId="{4937FA4A-ADDF-492F-AB33-35777683F13E}" srcOrd="5" destOrd="0" presId="urn:microsoft.com/office/officeart/2005/8/layout/default"/>
    <dgm:cxn modelId="{3EB82A92-DF14-4B2F-8217-B5FD6DE24441}" type="presParOf" srcId="{2176038F-2580-433E-8085-CD3CA6DF4D2F}" destId="{EC2D577F-A15D-476B-A3AB-DB0E333EABC0}" srcOrd="6" destOrd="0" presId="urn:microsoft.com/office/officeart/2005/8/layout/default"/>
    <dgm:cxn modelId="{475D1AA8-32F2-4969-A86C-5C8A2D2F260E}" type="presParOf" srcId="{2176038F-2580-433E-8085-CD3CA6DF4D2F}" destId="{230B40FB-A6F9-4E0E-A869-52C201445D94}" srcOrd="7" destOrd="0" presId="urn:microsoft.com/office/officeart/2005/8/layout/default"/>
    <dgm:cxn modelId="{64FD3D0E-A2B6-42F2-8DCD-43639E997CDC}" type="presParOf" srcId="{2176038F-2580-433E-8085-CD3CA6DF4D2F}" destId="{E681CB39-AAB4-494D-B6BA-3B0184CC8D2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608D49-AC2F-417F-BD35-E4A7285B082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IN"/>
        </a:p>
      </dgm:t>
    </dgm:pt>
    <dgm:pt modelId="{37E0176B-6C97-4186-98E3-946E2A195D87}">
      <dgm:prSet phldrT="[Text]" custT="1"/>
      <dgm:spPr>
        <a:xfrm>
          <a:off x="2820675" y="10586"/>
          <a:ext cx="2791851" cy="1395925"/>
        </a:xfrm>
      </dgm:spPr>
      <dgm:t>
        <a:bodyPr/>
        <a:lstStyle/>
        <a:p>
          <a:pPr>
            <a:lnSpc>
              <a:spcPct val="100000"/>
            </a:lnSpc>
          </a:pPr>
          <a:r>
            <a:rPr lang="en-IN" sz="4800" b="1">
              <a:latin typeface="Calibri" panose="020F0502020204030204"/>
              <a:ea typeface="+mn-ea"/>
              <a:cs typeface="+mn-cs"/>
            </a:rPr>
            <a:t>Relevance</a:t>
          </a:r>
        </a:p>
      </dgm:t>
    </dgm:pt>
    <dgm:pt modelId="{8CCA4DCF-73E0-4E03-8AC9-912C7FE05336}" type="parTrans" cxnId="{7DFAA155-264A-4CC2-9A3F-096F071F0722}">
      <dgm:prSet/>
      <dgm:spPr/>
      <dgm:t>
        <a:bodyPr/>
        <a:lstStyle/>
        <a:p>
          <a:endParaRPr lang="en-IN"/>
        </a:p>
      </dgm:t>
    </dgm:pt>
    <dgm:pt modelId="{EBCBD0D6-D527-40EC-BA86-E1E4B6F2688E}" type="sibTrans" cxnId="{7DFAA155-264A-4CC2-9A3F-096F071F0722}">
      <dgm:prSet/>
      <dgm:spPr>
        <a:xfrm>
          <a:off x="1238738" y="-39528"/>
          <a:ext cx="5930461" cy="5930461"/>
        </a:xfrm>
      </dgm:spPr>
      <dgm:t>
        <a:bodyPr/>
        <a:lstStyle/>
        <a:p>
          <a:pPr>
            <a:lnSpc>
              <a:spcPct val="100000"/>
            </a:lnSpc>
          </a:pPr>
          <a:endParaRPr lang="en-IN"/>
        </a:p>
      </dgm:t>
    </dgm:pt>
    <dgm:pt modelId="{583AA3DE-5BAA-425E-B82F-7F7C3A798239}">
      <dgm:prSet phldrT="[Text]" custT="1"/>
      <dgm:spPr>
        <a:xfrm>
          <a:off x="5225889" y="1771784"/>
          <a:ext cx="2791851" cy="1395925"/>
        </a:xfrm>
      </dgm:spPr>
      <dgm:t>
        <a:bodyPr/>
        <a:lstStyle/>
        <a:p>
          <a:pPr>
            <a:lnSpc>
              <a:spcPct val="100000"/>
            </a:lnSpc>
          </a:pPr>
          <a:r>
            <a:rPr lang="en-IN" sz="4800" b="1">
              <a:latin typeface="Calibri" panose="020F0502020204030204"/>
              <a:ea typeface="+mn-ea"/>
              <a:cs typeface="+mn-cs"/>
            </a:rPr>
            <a:t>Risks</a:t>
          </a:r>
        </a:p>
      </dgm:t>
    </dgm:pt>
    <dgm:pt modelId="{0AD085CB-ABA2-439E-B404-4CCC3D04CCFE}" type="parTrans" cxnId="{63A78A4B-41CD-4EB7-B0EA-D3382318E672}">
      <dgm:prSet/>
      <dgm:spPr/>
      <dgm:t>
        <a:bodyPr/>
        <a:lstStyle/>
        <a:p>
          <a:endParaRPr lang="en-IN"/>
        </a:p>
      </dgm:t>
    </dgm:pt>
    <dgm:pt modelId="{6E007F2B-450B-42E9-903E-CC5057696342}" type="sibTrans" cxnId="{63A78A4B-41CD-4EB7-B0EA-D3382318E672}">
      <dgm:prSet/>
      <dgm:spPr/>
      <dgm:t>
        <a:bodyPr/>
        <a:lstStyle/>
        <a:p>
          <a:pPr>
            <a:lnSpc>
              <a:spcPct val="100000"/>
            </a:lnSpc>
          </a:pPr>
          <a:endParaRPr lang="en-IN"/>
        </a:p>
      </dgm:t>
    </dgm:pt>
    <dgm:pt modelId="{869C88BD-ACB1-4E86-AACA-D8C6D9ED96A1}">
      <dgm:prSet phldrT="[Text]" custT="1"/>
      <dgm:spPr>
        <a:xfrm>
          <a:off x="4296229" y="4575332"/>
          <a:ext cx="2791851" cy="1395925"/>
        </a:xfrm>
      </dgm:spPr>
      <dgm:t>
        <a:bodyPr/>
        <a:lstStyle/>
        <a:p>
          <a:pPr>
            <a:lnSpc>
              <a:spcPct val="100000"/>
            </a:lnSpc>
          </a:pPr>
          <a:r>
            <a:rPr lang="en-IN" sz="4800" b="1">
              <a:latin typeface="Calibri" panose="020F0502020204030204"/>
              <a:ea typeface="+mn-ea"/>
              <a:cs typeface="+mn-cs"/>
            </a:rPr>
            <a:t>Rewards</a:t>
          </a:r>
        </a:p>
      </dgm:t>
    </dgm:pt>
    <dgm:pt modelId="{3C90F637-5D57-468C-BBC3-A6708F754D77}" type="parTrans" cxnId="{0B2362DE-6A8C-4087-B985-C9598D8A901A}">
      <dgm:prSet/>
      <dgm:spPr/>
      <dgm:t>
        <a:bodyPr/>
        <a:lstStyle/>
        <a:p>
          <a:endParaRPr lang="en-IN"/>
        </a:p>
      </dgm:t>
    </dgm:pt>
    <dgm:pt modelId="{D40664E6-751B-4481-B1F0-EF7BF85B932B}" type="sibTrans" cxnId="{0B2362DE-6A8C-4087-B985-C9598D8A901A}">
      <dgm:prSet/>
      <dgm:spPr/>
      <dgm:t>
        <a:bodyPr/>
        <a:lstStyle/>
        <a:p>
          <a:pPr>
            <a:lnSpc>
              <a:spcPct val="100000"/>
            </a:lnSpc>
          </a:pPr>
          <a:endParaRPr lang="en-IN"/>
        </a:p>
      </dgm:t>
    </dgm:pt>
    <dgm:pt modelId="{4B92F482-CD87-4DB0-86E4-77CA05321949}">
      <dgm:prSet phldrT="[Text]" custT="1"/>
      <dgm:spPr>
        <a:xfrm>
          <a:off x="1334177" y="4575340"/>
          <a:ext cx="2791851" cy="1395925"/>
        </a:xfrm>
      </dgm:spPr>
      <dgm:t>
        <a:bodyPr/>
        <a:lstStyle/>
        <a:p>
          <a:pPr>
            <a:lnSpc>
              <a:spcPct val="100000"/>
            </a:lnSpc>
          </a:pPr>
          <a:r>
            <a:rPr lang="en-IN" sz="4800" b="1">
              <a:latin typeface="Calibri" panose="020F0502020204030204"/>
              <a:ea typeface="+mn-ea"/>
              <a:cs typeface="+mn-cs"/>
            </a:rPr>
            <a:t>Roadblocks</a:t>
          </a:r>
        </a:p>
      </dgm:t>
    </dgm:pt>
    <dgm:pt modelId="{BBF32FCE-14FD-487D-8B5C-362185D31607}" type="parTrans" cxnId="{F7760BD6-4B76-43A6-A49E-2118ED7C4890}">
      <dgm:prSet/>
      <dgm:spPr/>
      <dgm:t>
        <a:bodyPr/>
        <a:lstStyle/>
        <a:p>
          <a:endParaRPr lang="en-IN"/>
        </a:p>
      </dgm:t>
    </dgm:pt>
    <dgm:pt modelId="{3E8960B8-B2CA-4811-B040-3AF9527A9DAA}" type="sibTrans" cxnId="{F7760BD6-4B76-43A6-A49E-2118ED7C4890}">
      <dgm:prSet/>
      <dgm:spPr/>
      <dgm:t>
        <a:bodyPr/>
        <a:lstStyle/>
        <a:p>
          <a:pPr>
            <a:lnSpc>
              <a:spcPct val="100000"/>
            </a:lnSpc>
          </a:pPr>
          <a:endParaRPr lang="en-IN"/>
        </a:p>
      </dgm:t>
    </dgm:pt>
    <dgm:pt modelId="{1C2405C3-0D99-44C5-8355-59CE7986A010}">
      <dgm:prSet phldrT="[Text]" custT="1"/>
      <dgm:spPr>
        <a:xfrm>
          <a:off x="415459" y="1748545"/>
          <a:ext cx="2791851" cy="1395925"/>
        </a:xfrm>
      </dgm:spPr>
      <dgm:t>
        <a:bodyPr/>
        <a:lstStyle/>
        <a:p>
          <a:pPr>
            <a:lnSpc>
              <a:spcPct val="100000"/>
            </a:lnSpc>
          </a:pPr>
          <a:r>
            <a:rPr lang="en-IN" sz="4800" b="1">
              <a:latin typeface="Calibri" panose="020F0502020204030204"/>
              <a:ea typeface="+mn-ea"/>
              <a:cs typeface="+mn-cs"/>
            </a:rPr>
            <a:t>Repetition</a:t>
          </a:r>
        </a:p>
      </dgm:t>
    </dgm:pt>
    <dgm:pt modelId="{581129C4-201E-4B71-A72B-01CEB29D557C}" type="parTrans" cxnId="{BFE72E91-03DE-4D68-A93A-11ECBCF9B858}">
      <dgm:prSet/>
      <dgm:spPr/>
      <dgm:t>
        <a:bodyPr/>
        <a:lstStyle/>
        <a:p>
          <a:endParaRPr lang="en-IN"/>
        </a:p>
      </dgm:t>
    </dgm:pt>
    <dgm:pt modelId="{5A1E542E-F08E-49EA-BAF6-18D6284FF86F}" type="sibTrans" cxnId="{BFE72E91-03DE-4D68-A93A-11ECBCF9B858}">
      <dgm:prSet/>
      <dgm:spPr/>
      <dgm:t>
        <a:bodyPr/>
        <a:lstStyle/>
        <a:p>
          <a:endParaRPr lang="en-IN"/>
        </a:p>
      </dgm:t>
    </dgm:pt>
    <dgm:pt modelId="{BB77ECB1-979D-4B24-AD75-93F34B46C097}" type="pres">
      <dgm:prSet presAssocID="{59608D49-AC2F-417F-BD35-E4A7285B0825}" presName="root" presStyleCnt="0">
        <dgm:presLayoutVars>
          <dgm:dir/>
          <dgm:resizeHandles val="exact"/>
        </dgm:presLayoutVars>
      </dgm:prSet>
      <dgm:spPr/>
    </dgm:pt>
    <dgm:pt modelId="{E9C0A48F-6772-4E05-AFCD-BEB1F0496458}" type="pres">
      <dgm:prSet presAssocID="{37E0176B-6C97-4186-98E3-946E2A195D87}" presName="compNode" presStyleCnt="0"/>
      <dgm:spPr/>
    </dgm:pt>
    <dgm:pt modelId="{D0966240-AD26-486B-AB39-04CA80407160}" type="pres">
      <dgm:prSet presAssocID="{37E0176B-6C97-4186-98E3-946E2A195D87}" presName="bgRect" presStyleLbl="bgShp" presStyleIdx="0" presStyleCnt="5" custLinFactNeighborY="-469"/>
      <dgm:spPr/>
    </dgm:pt>
    <dgm:pt modelId="{52A4AEAD-41A9-43D6-959A-FE7B053D789A}" type="pres">
      <dgm:prSet presAssocID="{37E0176B-6C97-4186-98E3-946E2A195D8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BD62F24-BA33-4A1D-BA6E-A92C5832ECE3}" type="pres">
      <dgm:prSet presAssocID="{37E0176B-6C97-4186-98E3-946E2A195D87}" presName="spaceRect" presStyleCnt="0"/>
      <dgm:spPr/>
    </dgm:pt>
    <dgm:pt modelId="{D574477F-9F72-4CE2-8AD6-1B3197E1178B}" type="pres">
      <dgm:prSet presAssocID="{37E0176B-6C97-4186-98E3-946E2A195D87}" presName="parTx" presStyleLbl="revTx" presStyleIdx="0" presStyleCnt="5">
        <dgm:presLayoutVars>
          <dgm:chMax val="0"/>
          <dgm:chPref val="0"/>
        </dgm:presLayoutVars>
      </dgm:prSet>
      <dgm:spPr/>
    </dgm:pt>
    <dgm:pt modelId="{D3013987-2583-4D5C-AEE2-B233BB494373}" type="pres">
      <dgm:prSet presAssocID="{EBCBD0D6-D527-40EC-BA86-E1E4B6F2688E}" presName="sibTrans" presStyleCnt="0"/>
      <dgm:spPr/>
    </dgm:pt>
    <dgm:pt modelId="{8BA6B1DC-BB8D-463C-BEED-DE9B7C549D60}" type="pres">
      <dgm:prSet presAssocID="{583AA3DE-5BAA-425E-B82F-7F7C3A798239}" presName="compNode" presStyleCnt="0"/>
      <dgm:spPr/>
    </dgm:pt>
    <dgm:pt modelId="{5F2BAB8B-F7C8-4925-BDF6-77F1B5FAD653}" type="pres">
      <dgm:prSet presAssocID="{583AA3DE-5BAA-425E-B82F-7F7C3A798239}" presName="bgRect" presStyleLbl="bgShp" presStyleIdx="1" presStyleCnt="5"/>
      <dgm:spPr/>
    </dgm:pt>
    <dgm:pt modelId="{92122713-E2E3-4FD3-8FD2-B6E10BB99F49}" type="pres">
      <dgm:prSet presAssocID="{583AA3DE-5BAA-425E-B82F-7F7C3A79823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05059E20-40A0-41B2-81A7-8414C2B7EF88}" type="pres">
      <dgm:prSet presAssocID="{583AA3DE-5BAA-425E-B82F-7F7C3A798239}" presName="spaceRect" presStyleCnt="0"/>
      <dgm:spPr/>
    </dgm:pt>
    <dgm:pt modelId="{0BCA4C50-1664-44D7-999E-F80372CD27C4}" type="pres">
      <dgm:prSet presAssocID="{583AA3DE-5BAA-425E-B82F-7F7C3A798239}" presName="parTx" presStyleLbl="revTx" presStyleIdx="1" presStyleCnt="5">
        <dgm:presLayoutVars>
          <dgm:chMax val="0"/>
          <dgm:chPref val="0"/>
        </dgm:presLayoutVars>
      </dgm:prSet>
      <dgm:spPr/>
    </dgm:pt>
    <dgm:pt modelId="{72C86DD1-0B2E-4987-A595-88AA94302300}" type="pres">
      <dgm:prSet presAssocID="{6E007F2B-450B-42E9-903E-CC5057696342}" presName="sibTrans" presStyleCnt="0"/>
      <dgm:spPr/>
    </dgm:pt>
    <dgm:pt modelId="{FB0323CE-0052-4D10-B0A0-A70EA4764F19}" type="pres">
      <dgm:prSet presAssocID="{869C88BD-ACB1-4E86-AACA-D8C6D9ED96A1}" presName="compNode" presStyleCnt="0"/>
      <dgm:spPr/>
    </dgm:pt>
    <dgm:pt modelId="{AA2D40B9-064C-4644-B04B-0919581BE9BF}" type="pres">
      <dgm:prSet presAssocID="{869C88BD-ACB1-4E86-AACA-D8C6D9ED96A1}" presName="bgRect" presStyleLbl="bgShp" presStyleIdx="2" presStyleCnt="5"/>
      <dgm:spPr/>
    </dgm:pt>
    <dgm:pt modelId="{B4C34001-5902-4163-8A97-52AFB5D13E32}" type="pres">
      <dgm:prSet presAssocID="{869C88BD-ACB1-4E86-AACA-D8C6D9ED96A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2BAB15D8-A9EC-4F15-86DE-205A5335FC6B}" type="pres">
      <dgm:prSet presAssocID="{869C88BD-ACB1-4E86-AACA-D8C6D9ED96A1}" presName="spaceRect" presStyleCnt="0"/>
      <dgm:spPr/>
    </dgm:pt>
    <dgm:pt modelId="{793B1500-C766-450D-AF40-CB9A739EFC60}" type="pres">
      <dgm:prSet presAssocID="{869C88BD-ACB1-4E86-AACA-D8C6D9ED96A1}" presName="parTx" presStyleLbl="revTx" presStyleIdx="2" presStyleCnt="5">
        <dgm:presLayoutVars>
          <dgm:chMax val="0"/>
          <dgm:chPref val="0"/>
        </dgm:presLayoutVars>
      </dgm:prSet>
      <dgm:spPr/>
    </dgm:pt>
    <dgm:pt modelId="{A89B9F96-7704-4B1F-A068-7A6A95F536E0}" type="pres">
      <dgm:prSet presAssocID="{D40664E6-751B-4481-B1F0-EF7BF85B932B}" presName="sibTrans" presStyleCnt="0"/>
      <dgm:spPr/>
    </dgm:pt>
    <dgm:pt modelId="{85C1561C-DCEE-409D-B8BC-B07C52261440}" type="pres">
      <dgm:prSet presAssocID="{4B92F482-CD87-4DB0-86E4-77CA05321949}" presName="compNode" presStyleCnt="0"/>
      <dgm:spPr/>
    </dgm:pt>
    <dgm:pt modelId="{D3E9C371-E8AD-4AFA-BB5D-477943004DF6}" type="pres">
      <dgm:prSet presAssocID="{4B92F482-CD87-4DB0-86E4-77CA05321949}" presName="bgRect" presStyleLbl="bgShp" presStyleIdx="3" presStyleCnt="5"/>
      <dgm:spPr/>
    </dgm:pt>
    <dgm:pt modelId="{DEFFB5E8-24F4-4DCD-B834-621702B40E6D}" type="pres">
      <dgm:prSet presAssocID="{4B92F482-CD87-4DB0-86E4-77CA0532194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
        </a:ext>
      </dgm:extLst>
    </dgm:pt>
    <dgm:pt modelId="{9F9B631A-A55F-47E9-8AE9-5F5118586DF7}" type="pres">
      <dgm:prSet presAssocID="{4B92F482-CD87-4DB0-86E4-77CA05321949}" presName="spaceRect" presStyleCnt="0"/>
      <dgm:spPr/>
    </dgm:pt>
    <dgm:pt modelId="{6C87CFD4-A246-4938-B59E-7C408FD1D8AC}" type="pres">
      <dgm:prSet presAssocID="{4B92F482-CD87-4DB0-86E4-77CA05321949}" presName="parTx" presStyleLbl="revTx" presStyleIdx="3" presStyleCnt="5">
        <dgm:presLayoutVars>
          <dgm:chMax val="0"/>
          <dgm:chPref val="0"/>
        </dgm:presLayoutVars>
      </dgm:prSet>
      <dgm:spPr/>
    </dgm:pt>
    <dgm:pt modelId="{3C7BAA92-1C53-4711-8B66-FCF5A9D10DBA}" type="pres">
      <dgm:prSet presAssocID="{3E8960B8-B2CA-4811-B040-3AF9527A9DAA}" presName="sibTrans" presStyleCnt="0"/>
      <dgm:spPr/>
    </dgm:pt>
    <dgm:pt modelId="{45397254-67C4-47D2-AAB7-FDD806613029}" type="pres">
      <dgm:prSet presAssocID="{1C2405C3-0D99-44C5-8355-59CE7986A010}" presName="compNode" presStyleCnt="0"/>
      <dgm:spPr/>
    </dgm:pt>
    <dgm:pt modelId="{AC726DE9-4C71-4486-B6FF-E4E3D3676919}" type="pres">
      <dgm:prSet presAssocID="{1C2405C3-0D99-44C5-8355-59CE7986A010}" presName="bgRect" presStyleLbl="bgShp" presStyleIdx="4" presStyleCnt="5"/>
      <dgm:spPr/>
    </dgm:pt>
    <dgm:pt modelId="{67200168-16DE-474F-890F-376FD671294F}" type="pres">
      <dgm:prSet presAssocID="{1C2405C3-0D99-44C5-8355-59CE7986A01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epeat"/>
        </a:ext>
      </dgm:extLst>
    </dgm:pt>
    <dgm:pt modelId="{C74DE6CF-F30B-49E6-ACC2-922DC7251B97}" type="pres">
      <dgm:prSet presAssocID="{1C2405C3-0D99-44C5-8355-59CE7986A010}" presName="spaceRect" presStyleCnt="0"/>
      <dgm:spPr/>
    </dgm:pt>
    <dgm:pt modelId="{C64F8293-F425-491E-BD0D-5A62DE0FE534}" type="pres">
      <dgm:prSet presAssocID="{1C2405C3-0D99-44C5-8355-59CE7986A010}" presName="parTx" presStyleLbl="revTx" presStyleIdx="4" presStyleCnt="5">
        <dgm:presLayoutVars>
          <dgm:chMax val="0"/>
          <dgm:chPref val="0"/>
        </dgm:presLayoutVars>
      </dgm:prSet>
      <dgm:spPr/>
    </dgm:pt>
  </dgm:ptLst>
  <dgm:cxnLst>
    <dgm:cxn modelId="{FA315718-4913-4EF7-AE42-6A13919A788C}" type="presOf" srcId="{583AA3DE-5BAA-425E-B82F-7F7C3A798239}" destId="{0BCA4C50-1664-44D7-999E-F80372CD27C4}" srcOrd="0" destOrd="0" presId="urn:microsoft.com/office/officeart/2018/2/layout/IconVerticalSolidList"/>
    <dgm:cxn modelId="{56B06C46-728E-4710-9464-8F883E1EEF74}" type="presOf" srcId="{1C2405C3-0D99-44C5-8355-59CE7986A010}" destId="{C64F8293-F425-491E-BD0D-5A62DE0FE534}" srcOrd="0" destOrd="0" presId="urn:microsoft.com/office/officeart/2018/2/layout/IconVerticalSolidList"/>
    <dgm:cxn modelId="{63A78A4B-41CD-4EB7-B0EA-D3382318E672}" srcId="{59608D49-AC2F-417F-BD35-E4A7285B0825}" destId="{583AA3DE-5BAA-425E-B82F-7F7C3A798239}" srcOrd="1" destOrd="0" parTransId="{0AD085CB-ABA2-439E-B404-4CCC3D04CCFE}" sibTransId="{6E007F2B-450B-42E9-903E-CC5057696342}"/>
    <dgm:cxn modelId="{7DFAA155-264A-4CC2-9A3F-096F071F0722}" srcId="{59608D49-AC2F-417F-BD35-E4A7285B0825}" destId="{37E0176B-6C97-4186-98E3-946E2A195D87}" srcOrd="0" destOrd="0" parTransId="{8CCA4DCF-73E0-4E03-8AC9-912C7FE05336}" sibTransId="{EBCBD0D6-D527-40EC-BA86-E1E4B6F2688E}"/>
    <dgm:cxn modelId="{EF4C2C77-FAAF-438A-BDF4-76C80746EB79}" type="presOf" srcId="{869C88BD-ACB1-4E86-AACA-D8C6D9ED96A1}" destId="{793B1500-C766-450D-AF40-CB9A739EFC60}" srcOrd="0" destOrd="0" presId="urn:microsoft.com/office/officeart/2018/2/layout/IconVerticalSolidList"/>
    <dgm:cxn modelId="{37DBC458-341A-4801-8027-BD617C2F6D78}" type="presOf" srcId="{37E0176B-6C97-4186-98E3-946E2A195D87}" destId="{D574477F-9F72-4CE2-8AD6-1B3197E1178B}" srcOrd="0" destOrd="0" presId="urn:microsoft.com/office/officeart/2018/2/layout/IconVerticalSolidList"/>
    <dgm:cxn modelId="{6ED13C7A-9DED-4A12-B515-58C6F85690F4}" type="presOf" srcId="{59608D49-AC2F-417F-BD35-E4A7285B0825}" destId="{BB77ECB1-979D-4B24-AD75-93F34B46C097}" srcOrd="0" destOrd="0" presId="urn:microsoft.com/office/officeart/2018/2/layout/IconVerticalSolidList"/>
    <dgm:cxn modelId="{BFE72E91-03DE-4D68-A93A-11ECBCF9B858}" srcId="{59608D49-AC2F-417F-BD35-E4A7285B0825}" destId="{1C2405C3-0D99-44C5-8355-59CE7986A010}" srcOrd="4" destOrd="0" parTransId="{581129C4-201E-4B71-A72B-01CEB29D557C}" sibTransId="{5A1E542E-F08E-49EA-BAF6-18D6284FF86F}"/>
    <dgm:cxn modelId="{1BC92BAC-352B-4BDD-B3FD-CD8523C8C8FA}" type="presOf" srcId="{4B92F482-CD87-4DB0-86E4-77CA05321949}" destId="{6C87CFD4-A246-4938-B59E-7C408FD1D8AC}" srcOrd="0" destOrd="0" presId="urn:microsoft.com/office/officeart/2018/2/layout/IconVerticalSolidList"/>
    <dgm:cxn modelId="{F7760BD6-4B76-43A6-A49E-2118ED7C4890}" srcId="{59608D49-AC2F-417F-BD35-E4A7285B0825}" destId="{4B92F482-CD87-4DB0-86E4-77CA05321949}" srcOrd="3" destOrd="0" parTransId="{BBF32FCE-14FD-487D-8B5C-362185D31607}" sibTransId="{3E8960B8-B2CA-4811-B040-3AF9527A9DAA}"/>
    <dgm:cxn modelId="{0B2362DE-6A8C-4087-B985-C9598D8A901A}" srcId="{59608D49-AC2F-417F-BD35-E4A7285B0825}" destId="{869C88BD-ACB1-4E86-AACA-D8C6D9ED96A1}" srcOrd="2" destOrd="0" parTransId="{3C90F637-5D57-468C-BBC3-A6708F754D77}" sibTransId="{D40664E6-751B-4481-B1F0-EF7BF85B932B}"/>
    <dgm:cxn modelId="{1E50B45F-D31D-4254-8B35-1F31701D38FC}" type="presParOf" srcId="{BB77ECB1-979D-4B24-AD75-93F34B46C097}" destId="{E9C0A48F-6772-4E05-AFCD-BEB1F0496458}" srcOrd="0" destOrd="0" presId="urn:microsoft.com/office/officeart/2018/2/layout/IconVerticalSolidList"/>
    <dgm:cxn modelId="{756560C6-108C-4EC1-87E7-010199212DD2}" type="presParOf" srcId="{E9C0A48F-6772-4E05-AFCD-BEB1F0496458}" destId="{D0966240-AD26-486B-AB39-04CA80407160}" srcOrd="0" destOrd="0" presId="urn:microsoft.com/office/officeart/2018/2/layout/IconVerticalSolidList"/>
    <dgm:cxn modelId="{35601210-6568-4ACD-9B1C-45A331FA3EF2}" type="presParOf" srcId="{E9C0A48F-6772-4E05-AFCD-BEB1F0496458}" destId="{52A4AEAD-41A9-43D6-959A-FE7B053D789A}" srcOrd="1" destOrd="0" presId="urn:microsoft.com/office/officeart/2018/2/layout/IconVerticalSolidList"/>
    <dgm:cxn modelId="{198CD7B2-A7CB-4105-AE46-9474DCDFB985}" type="presParOf" srcId="{E9C0A48F-6772-4E05-AFCD-BEB1F0496458}" destId="{3BD62F24-BA33-4A1D-BA6E-A92C5832ECE3}" srcOrd="2" destOrd="0" presId="urn:microsoft.com/office/officeart/2018/2/layout/IconVerticalSolidList"/>
    <dgm:cxn modelId="{D91DA02E-4F44-48B7-A46D-4E62D75038D6}" type="presParOf" srcId="{E9C0A48F-6772-4E05-AFCD-BEB1F0496458}" destId="{D574477F-9F72-4CE2-8AD6-1B3197E1178B}" srcOrd="3" destOrd="0" presId="urn:microsoft.com/office/officeart/2018/2/layout/IconVerticalSolidList"/>
    <dgm:cxn modelId="{6F7DC5C2-6B00-4A14-9C6D-B2FEE519A388}" type="presParOf" srcId="{BB77ECB1-979D-4B24-AD75-93F34B46C097}" destId="{D3013987-2583-4D5C-AEE2-B233BB494373}" srcOrd="1" destOrd="0" presId="urn:microsoft.com/office/officeart/2018/2/layout/IconVerticalSolidList"/>
    <dgm:cxn modelId="{29401F3F-695B-4B68-85A7-8BB82B11033B}" type="presParOf" srcId="{BB77ECB1-979D-4B24-AD75-93F34B46C097}" destId="{8BA6B1DC-BB8D-463C-BEED-DE9B7C549D60}" srcOrd="2" destOrd="0" presId="urn:microsoft.com/office/officeart/2018/2/layout/IconVerticalSolidList"/>
    <dgm:cxn modelId="{691DB431-5995-4EAD-93E7-EA47DD666D1F}" type="presParOf" srcId="{8BA6B1DC-BB8D-463C-BEED-DE9B7C549D60}" destId="{5F2BAB8B-F7C8-4925-BDF6-77F1B5FAD653}" srcOrd="0" destOrd="0" presId="urn:microsoft.com/office/officeart/2018/2/layout/IconVerticalSolidList"/>
    <dgm:cxn modelId="{7DAEB131-CAF3-4F9F-8FD4-4AA74C3EC80D}" type="presParOf" srcId="{8BA6B1DC-BB8D-463C-BEED-DE9B7C549D60}" destId="{92122713-E2E3-4FD3-8FD2-B6E10BB99F49}" srcOrd="1" destOrd="0" presId="urn:microsoft.com/office/officeart/2018/2/layout/IconVerticalSolidList"/>
    <dgm:cxn modelId="{2BBD4EFC-237C-4D3E-8589-1AAADB036C12}" type="presParOf" srcId="{8BA6B1DC-BB8D-463C-BEED-DE9B7C549D60}" destId="{05059E20-40A0-41B2-81A7-8414C2B7EF88}" srcOrd="2" destOrd="0" presId="urn:microsoft.com/office/officeart/2018/2/layout/IconVerticalSolidList"/>
    <dgm:cxn modelId="{89CC9EBF-E21C-4F96-91F7-5E5B0AF5F98A}" type="presParOf" srcId="{8BA6B1DC-BB8D-463C-BEED-DE9B7C549D60}" destId="{0BCA4C50-1664-44D7-999E-F80372CD27C4}" srcOrd="3" destOrd="0" presId="urn:microsoft.com/office/officeart/2018/2/layout/IconVerticalSolidList"/>
    <dgm:cxn modelId="{D9F1EAA9-55BF-4CC7-B574-07B33640F20E}" type="presParOf" srcId="{BB77ECB1-979D-4B24-AD75-93F34B46C097}" destId="{72C86DD1-0B2E-4987-A595-88AA94302300}" srcOrd="3" destOrd="0" presId="urn:microsoft.com/office/officeart/2018/2/layout/IconVerticalSolidList"/>
    <dgm:cxn modelId="{297B6BC0-8EDA-4E34-AD28-DF858FA81139}" type="presParOf" srcId="{BB77ECB1-979D-4B24-AD75-93F34B46C097}" destId="{FB0323CE-0052-4D10-B0A0-A70EA4764F19}" srcOrd="4" destOrd="0" presId="urn:microsoft.com/office/officeart/2018/2/layout/IconVerticalSolidList"/>
    <dgm:cxn modelId="{19D7C648-38D9-4956-8BAB-75AF3EDF004A}" type="presParOf" srcId="{FB0323CE-0052-4D10-B0A0-A70EA4764F19}" destId="{AA2D40B9-064C-4644-B04B-0919581BE9BF}" srcOrd="0" destOrd="0" presId="urn:microsoft.com/office/officeart/2018/2/layout/IconVerticalSolidList"/>
    <dgm:cxn modelId="{0332BD70-DF46-440A-9F0B-7B70E83925FE}" type="presParOf" srcId="{FB0323CE-0052-4D10-B0A0-A70EA4764F19}" destId="{B4C34001-5902-4163-8A97-52AFB5D13E32}" srcOrd="1" destOrd="0" presId="urn:microsoft.com/office/officeart/2018/2/layout/IconVerticalSolidList"/>
    <dgm:cxn modelId="{670CD0D7-4805-485D-B065-A62525FD9478}" type="presParOf" srcId="{FB0323CE-0052-4D10-B0A0-A70EA4764F19}" destId="{2BAB15D8-A9EC-4F15-86DE-205A5335FC6B}" srcOrd="2" destOrd="0" presId="urn:microsoft.com/office/officeart/2018/2/layout/IconVerticalSolidList"/>
    <dgm:cxn modelId="{25AC4DF0-F3E1-48E5-9B8A-83178BE44A72}" type="presParOf" srcId="{FB0323CE-0052-4D10-B0A0-A70EA4764F19}" destId="{793B1500-C766-450D-AF40-CB9A739EFC60}" srcOrd="3" destOrd="0" presId="urn:microsoft.com/office/officeart/2018/2/layout/IconVerticalSolidList"/>
    <dgm:cxn modelId="{E38018FD-E344-4ACA-A66E-27948FFC7FC8}" type="presParOf" srcId="{BB77ECB1-979D-4B24-AD75-93F34B46C097}" destId="{A89B9F96-7704-4B1F-A068-7A6A95F536E0}" srcOrd="5" destOrd="0" presId="urn:microsoft.com/office/officeart/2018/2/layout/IconVerticalSolidList"/>
    <dgm:cxn modelId="{EFE0396E-0360-46C4-B457-F71A7BBFAD1B}" type="presParOf" srcId="{BB77ECB1-979D-4B24-AD75-93F34B46C097}" destId="{85C1561C-DCEE-409D-B8BC-B07C52261440}" srcOrd="6" destOrd="0" presId="urn:microsoft.com/office/officeart/2018/2/layout/IconVerticalSolidList"/>
    <dgm:cxn modelId="{FA42056E-89AF-4E2C-AA20-EF6FE436DE3A}" type="presParOf" srcId="{85C1561C-DCEE-409D-B8BC-B07C52261440}" destId="{D3E9C371-E8AD-4AFA-BB5D-477943004DF6}" srcOrd="0" destOrd="0" presId="urn:microsoft.com/office/officeart/2018/2/layout/IconVerticalSolidList"/>
    <dgm:cxn modelId="{AD1A835B-6BA7-426D-AC99-FF41EF1B23B5}" type="presParOf" srcId="{85C1561C-DCEE-409D-B8BC-B07C52261440}" destId="{DEFFB5E8-24F4-4DCD-B834-621702B40E6D}" srcOrd="1" destOrd="0" presId="urn:microsoft.com/office/officeart/2018/2/layout/IconVerticalSolidList"/>
    <dgm:cxn modelId="{6B776F49-32AE-45D7-9356-BD2E88F6C391}" type="presParOf" srcId="{85C1561C-DCEE-409D-B8BC-B07C52261440}" destId="{9F9B631A-A55F-47E9-8AE9-5F5118586DF7}" srcOrd="2" destOrd="0" presId="urn:microsoft.com/office/officeart/2018/2/layout/IconVerticalSolidList"/>
    <dgm:cxn modelId="{E7724585-9C4A-469B-95A2-B66BE2C30804}" type="presParOf" srcId="{85C1561C-DCEE-409D-B8BC-B07C52261440}" destId="{6C87CFD4-A246-4938-B59E-7C408FD1D8AC}" srcOrd="3" destOrd="0" presId="urn:microsoft.com/office/officeart/2018/2/layout/IconVerticalSolidList"/>
    <dgm:cxn modelId="{512F3302-5433-4046-BE77-EE1C59AEF871}" type="presParOf" srcId="{BB77ECB1-979D-4B24-AD75-93F34B46C097}" destId="{3C7BAA92-1C53-4711-8B66-FCF5A9D10DBA}" srcOrd="7" destOrd="0" presId="urn:microsoft.com/office/officeart/2018/2/layout/IconVerticalSolidList"/>
    <dgm:cxn modelId="{21BDC703-65C6-4C4C-8D78-EE9CDEA17F8D}" type="presParOf" srcId="{BB77ECB1-979D-4B24-AD75-93F34B46C097}" destId="{45397254-67C4-47D2-AAB7-FDD806613029}" srcOrd="8" destOrd="0" presId="urn:microsoft.com/office/officeart/2018/2/layout/IconVerticalSolidList"/>
    <dgm:cxn modelId="{AE43CBE2-327D-43EA-B55A-7BD7629010DD}" type="presParOf" srcId="{45397254-67C4-47D2-AAB7-FDD806613029}" destId="{AC726DE9-4C71-4486-B6FF-E4E3D3676919}" srcOrd="0" destOrd="0" presId="urn:microsoft.com/office/officeart/2018/2/layout/IconVerticalSolidList"/>
    <dgm:cxn modelId="{DDF5D479-A403-4236-9F18-AC1EB53F1DCB}" type="presParOf" srcId="{45397254-67C4-47D2-AAB7-FDD806613029}" destId="{67200168-16DE-474F-890F-376FD671294F}" srcOrd="1" destOrd="0" presId="urn:microsoft.com/office/officeart/2018/2/layout/IconVerticalSolidList"/>
    <dgm:cxn modelId="{F7702501-9405-4DEB-B665-98C0B6E07FFE}" type="presParOf" srcId="{45397254-67C4-47D2-AAB7-FDD806613029}" destId="{C74DE6CF-F30B-49E6-ACC2-922DC7251B97}" srcOrd="2" destOrd="0" presId="urn:microsoft.com/office/officeart/2018/2/layout/IconVerticalSolidList"/>
    <dgm:cxn modelId="{015AADD3-E927-4178-B198-BCF4D04002CB}" type="presParOf" srcId="{45397254-67C4-47D2-AAB7-FDD806613029}" destId="{C64F8293-F425-491E-BD0D-5A62DE0FE5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E5D8A5-B869-4D0E-A5CA-E71717B51CE0}"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E0F778B1-5015-4EE4-8AD1-EF82F8AE11A1}">
      <dgm:prSet custT="1"/>
      <dgm:spPr/>
      <dgm:t>
        <a:bodyPr/>
        <a:lstStyle/>
        <a:p>
          <a:pPr>
            <a:defRPr b="1"/>
          </a:pPr>
          <a:r>
            <a:rPr lang="en-US" sz="2800" dirty="0"/>
            <a:t>2003</a:t>
          </a:r>
        </a:p>
      </dgm:t>
    </dgm:pt>
    <dgm:pt modelId="{99036A51-02EB-447A-86CE-ACB3A43E8D5B}" type="parTrans" cxnId="{CB1123B2-9A10-4A7A-A52B-9D425E9EB09C}">
      <dgm:prSet/>
      <dgm:spPr/>
      <dgm:t>
        <a:bodyPr/>
        <a:lstStyle/>
        <a:p>
          <a:endParaRPr lang="en-US" sz="2400"/>
        </a:p>
      </dgm:t>
    </dgm:pt>
    <dgm:pt modelId="{7F1B0D85-BCBF-4F9D-8CC4-A1BBCCC62896}" type="sibTrans" cxnId="{CB1123B2-9A10-4A7A-A52B-9D425E9EB09C}">
      <dgm:prSet/>
      <dgm:spPr/>
      <dgm:t>
        <a:bodyPr/>
        <a:lstStyle/>
        <a:p>
          <a:endParaRPr lang="en-US" sz="2400"/>
        </a:p>
      </dgm:t>
    </dgm:pt>
    <dgm:pt modelId="{904DE3DB-0F9E-45D3-B288-3803CCC1652E}">
      <dgm:prSet custT="1"/>
      <dgm:spPr/>
      <dgm:t>
        <a:bodyPr/>
        <a:lstStyle/>
        <a:p>
          <a:r>
            <a:rPr lang="en-US" sz="1800" dirty="0"/>
            <a:t>In 2003, WHO Member States unanimously adopted the WHO Framework Convention on Tobacco Control (WHO FCTC). </a:t>
          </a:r>
        </a:p>
      </dgm:t>
    </dgm:pt>
    <dgm:pt modelId="{BBAA336D-B62D-4F6E-A6CF-0A95E5B2F8BC}" type="parTrans" cxnId="{38D4C362-4607-4ED7-8828-13026ACF8948}">
      <dgm:prSet/>
      <dgm:spPr/>
      <dgm:t>
        <a:bodyPr/>
        <a:lstStyle/>
        <a:p>
          <a:endParaRPr lang="en-US" sz="2400"/>
        </a:p>
      </dgm:t>
    </dgm:pt>
    <dgm:pt modelId="{DA493972-EDF3-41A7-A586-5B49E6A1B74D}" type="sibTrans" cxnId="{38D4C362-4607-4ED7-8828-13026ACF8948}">
      <dgm:prSet/>
      <dgm:spPr/>
      <dgm:t>
        <a:bodyPr/>
        <a:lstStyle/>
        <a:p>
          <a:endParaRPr lang="en-US" sz="2400"/>
        </a:p>
      </dgm:t>
    </dgm:pt>
    <dgm:pt modelId="{44513EBB-2F1B-4E61-A8A5-ADE9FD834EF2}">
      <dgm:prSet custT="1"/>
      <dgm:spPr/>
      <dgm:t>
        <a:bodyPr/>
        <a:lstStyle/>
        <a:p>
          <a:pPr>
            <a:defRPr b="1"/>
          </a:pPr>
          <a:r>
            <a:rPr lang="en-US" sz="2800"/>
            <a:t>2005</a:t>
          </a:r>
        </a:p>
      </dgm:t>
    </dgm:pt>
    <dgm:pt modelId="{E422DFF0-8CB5-44CB-9AC5-A0B3CB10FE29}" type="parTrans" cxnId="{25E8D9FE-1417-426C-BB94-89A92806EC3B}">
      <dgm:prSet/>
      <dgm:spPr/>
      <dgm:t>
        <a:bodyPr/>
        <a:lstStyle/>
        <a:p>
          <a:endParaRPr lang="en-US" sz="2400"/>
        </a:p>
      </dgm:t>
    </dgm:pt>
    <dgm:pt modelId="{DFFC7AAF-E5FF-4100-961D-BDA1357781F7}" type="sibTrans" cxnId="{25E8D9FE-1417-426C-BB94-89A92806EC3B}">
      <dgm:prSet/>
      <dgm:spPr/>
      <dgm:t>
        <a:bodyPr/>
        <a:lstStyle/>
        <a:p>
          <a:endParaRPr lang="en-US" sz="2400"/>
        </a:p>
      </dgm:t>
    </dgm:pt>
    <dgm:pt modelId="{614B9BBC-CB70-4C45-9FAF-5B60ABF7B6E2}">
      <dgm:prSet custT="1"/>
      <dgm:spPr/>
      <dgm:t>
        <a:bodyPr/>
        <a:lstStyle/>
        <a:p>
          <a:r>
            <a:rPr lang="en-US" sz="1800"/>
            <a:t>In force since 2005, it has currently 182 Parties covering more than 90% of the world’s population.</a:t>
          </a:r>
        </a:p>
      </dgm:t>
    </dgm:pt>
    <dgm:pt modelId="{824D842A-A7A4-4DDB-8BC9-4078F65733AB}" type="parTrans" cxnId="{905AE158-4CBA-496C-9180-4FBB8FEF1768}">
      <dgm:prSet/>
      <dgm:spPr/>
      <dgm:t>
        <a:bodyPr/>
        <a:lstStyle/>
        <a:p>
          <a:endParaRPr lang="en-US" sz="2400"/>
        </a:p>
      </dgm:t>
    </dgm:pt>
    <dgm:pt modelId="{247DCD56-4926-411D-B69F-B24EE7B19A74}" type="sibTrans" cxnId="{905AE158-4CBA-496C-9180-4FBB8FEF1768}">
      <dgm:prSet/>
      <dgm:spPr/>
      <dgm:t>
        <a:bodyPr/>
        <a:lstStyle/>
        <a:p>
          <a:endParaRPr lang="en-US" sz="2400"/>
        </a:p>
      </dgm:t>
    </dgm:pt>
    <dgm:pt modelId="{063F4A05-6C19-4185-8A85-6F7DE886D71C}">
      <dgm:prSet custT="1"/>
      <dgm:spPr/>
      <dgm:t>
        <a:bodyPr/>
        <a:lstStyle/>
        <a:p>
          <a:pPr>
            <a:defRPr b="1"/>
          </a:pPr>
          <a:r>
            <a:rPr lang="en-US" sz="2800"/>
            <a:t>2007</a:t>
          </a:r>
        </a:p>
      </dgm:t>
    </dgm:pt>
    <dgm:pt modelId="{C4733651-917D-4F8B-85FF-A631809027DF}" type="parTrans" cxnId="{9F996658-AFAF-453E-AC2A-EDB614FA84B9}">
      <dgm:prSet/>
      <dgm:spPr/>
      <dgm:t>
        <a:bodyPr/>
        <a:lstStyle/>
        <a:p>
          <a:endParaRPr lang="en-US" sz="2400"/>
        </a:p>
      </dgm:t>
    </dgm:pt>
    <dgm:pt modelId="{663D4829-77A1-44F8-90E0-FA203C4866AF}" type="sibTrans" cxnId="{9F996658-AFAF-453E-AC2A-EDB614FA84B9}">
      <dgm:prSet/>
      <dgm:spPr/>
      <dgm:t>
        <a:bodyPr/>
        <a:lstStyle/>
        <a:p>
          <a:endParaRPr lang="en-US" sz="2400"/>
        </a:p>
      </dgm:t>
    </dgm:pt>
    <dgm:pt modelId="{77730597-F252-42F5-A865-5156B03B9435}">
      <dgm:prSet custT="1"/>
      <dgm:spPr/>
      <dgm:t>
        <a:bodyPr/>
        <a:lstStyle/>
        <a:p>
          <a:r>
            <a:rPr lang="en-US" sz="1800" dirty="0"/>
            <a:t>In 2007, WHO introduced a practical, cost-effective way to scale up implementation of the main demand reduction provisions of the WHO FCTC on the ground: MPOWER.</a:t>
          </a:r>
        </a:p>
      </dgm:t>
    </dgm:pt>
    <dgm:pt modelId="{5C6121BF-E8FD-4CBD-BFA4-2F48F40B8E04}" type="parTrans" cxnId="{57CB88D2-AB5E-460B-82EB-5F066B50845B}">
      <dgm:prSet/>
      <dgm:spPr/>
      <dgm:t>
        <a:bodyPr/>
        <a:lstStyle/>
        <a:p>
          <a:endParaRPr lang="en-US" sz="2400"/>
        </a:p>
      </dgm:t>
    </dgm:pt>
    <dgm:pt modelId="{37C5FDED-074B-444A-A27D-AF1F824E32CF}" type="sibTrans" cxnId="{57CB88D2-AB5E-460B-82EB-5F066B50845B}">
      <dgm:prSet/>
      <dgm:spPr/>
      <dgm:t>
        <a:bodyPr/>
        <a:lstStyle/>
        <a:p>
          <a:endParaRPr lang="en-US" sz="2400"/>
        </a:p>
      </dgm:t>
    </dgm:pt>
    <dgm:pt modelId="{4A869E11-5059-4713-8BA2-405AA6C4222C}" type="pres">
      <dgm:prSet presAssocID="{2EE5D8A5-B869-4D0E-A5CA-E71717B51CE0}" presName="root" presStyleCnt="0">
        <dgm:presLayoutVars>
          <dgm:chMax/>
          <dgm:chPref/>
          <dgm:animLvl val="lvl"/>
        </dgm:presLayoutVars>
      </dgm:prSet>
      <dgm:spPr/>
    </dgm:pt>
    <dgm:pt modelId="{8711D59C-4ACB-4124-8C82-FC007702975B}" type="pres">
      <dgm:prSet presAssocID="{2EE5D8A5-B869-4D0E-A5CA-E71717B51CE0}" presName="divider" presStyleLbl="fgAcc1" presStyleIdx="0" presStyleCnt="4"/>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FECD6DAE-E5D8-4FD8-ACD0-99358B3C33BB}" type="pres">
      <dgm:prSet presAssocID="{2EE5D8A5-B869-4D0E-A5CA-E71717B51CE0}" presName="nodes" presStyleCnt="0">
        <dgm:presLayoutVars>
          <dgm:chMax/>
          <dgm:chPref/>
          <dgm:animLvl val="lvl"/>
        </dgm:presLayoutVars>
      </dgm:prSet>
      <dgm:spPr/>
    </dgm:pt>
    <dgm:pt modelId="{0FE3C1EE-9D02-43E0-A6D4-90852E2CA682}" type="pres">
      <dgm:prSet presAssocID="{E0F778B1-5015-4EE4-8AD1-EF82F8AE11A1}" presName="composite" presStyleCnt="0"/>
      <dgm:spPr/>
    </dgm:pt>
    <dgm:pt modelId="{2D3EA88B-3ED6-466E-86B3-7B943748E9BE}" type="pres">
      <dgm:prSet presAssocID="{E0F778B1-5015-4EE4-8AD1-EF82F8AE11A1}" presName="ConnectorPoint" presStyleLbl="lnNode1" presStyleIdx="0"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249B35F-7A57-432E-A2A5-626B057359C5}" type="pres">
      <dgm:prSet presAssocID="{E0F778B1-5015-4EE4-8AD1-EF82F8AE11A1}" presName="DropPinPlaceHolder" presStyleCnt="0"/>
      <dgm:spPr/>
    </dgm:pt>
    <dgm:pt modelId="{48D39415-F01B-45EE-964D-AB292ECBA689}" type="pres">
      <dgm:prSet presAssocID="{E0F778B1-5015-4EE4-8AD1-EF82F8AE11A1}" presName="DropPin" presStyleLbl="alignNode1" presStyleIdx="0" presStyleCnt="3"/>
      <dgm:spPr/>
    </dgm:pt>
    <dgm:pt modelId="{BBDCB8E2-1B3B-4DA1-976D-F5ADED70399D}" type="pres">
      <dgm:prSet presAssocID="{E0F778B1-5015-4EE4-8AD1-EF82F8AE11A1}"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9FC6238F-8894-40C8-AEF2-E62DCA409072}" type="pres">
      <dgm:prSet presAssocID="{E0F778B1-5015-4EE4-8AD1-EF82F8AE11A1}" presName="L2TextContainer" presStyleLbl="revTx" presStyleIdx="0" presStyleCnt="6">
        <dgm:presLayoutVars>
          <dgm:bulletEnabled val="1"/>
        </dgm:presLayoutVars>
      </dgm:prSet>
      <dgm:spPr/>
    </dgm:pt>
    <dgm:pt modelId="{70DF868B-F245-4458-85B6-BA20AA81B0A6}" type="pres">
      <dgm:prSet presAssocID="{E0F778B1-5015-4EE4-8AD1-EF82F8AE11A1}" presName="L1TextContainer" presStyleLbl="revTx" presStyleIdx="1" presStyleCnt="6" custLinFactNeighborY="-21800">
        <dgm:presLayoutVars>
          <dgm:chMax val="1"/>
          <dgm:chPref val="1"/>
          <dgm:bulletEnabled val="1"/>
        </dgm:presLayoutVars>
      </dgm:prSet>
      <dgm:spPr/>
    </dgm:pt>
    <dgm:pt modelId="{D7E46B29-0D36-488B-B81C-A5D1F3DE3A67}" type="pres">
      <dgm:prSet presAssocID="{E0F778B1-5015-4EE4-8AD1-EF82F8AE11A1}" presName="ConnectLine" presStyleLbl="sibTrans1D1" presStyleIdx="0" presStyleCnt="3"/>
      <dgm:spPr>
        <a:noFill/>
        <a:ln w="12700" cap="flat" cmpd="sng" algn="ctr">
          <a:solidFill>
            <a:schemeClr val="accent2">
              <a:hueOff val="0"/>
              <a:satOff val="0"/>
              <a:lumOff val="0"/>
              <a:alphaOff val="0"/>
            </a:schemeClr>
          </a:solidFill>
          <a:prstDash val="dash"/>
          <a:miter lim="800000"/>
        </a:ln>
        <a:effectLst/>
      </dgm:spPr>
    </dgm:pt>
    <dgm:pt modelId="{10243998-00B4-4192-ABF2-6F3F4860C2B7}" type="pres">
      <dgm:prSet presAssocID="{E0F778B1-5015-4EE4-8AD1-EF82F8AE11A1}" presName="EmptyPlaceHolder" presStyleCnt="0"/>
      <dgm:spPr/>
    </dgm:pt>
    <dgm:pt modelId="{291173B2-DCD4-4DA3-8B89-CC0CBB60DA79}" type="pres">
      <dgm:prSet presAssocID="{7F1B0D85-BCBF-4F9D-8CC4-A1BBCCC62896}" presName="spaceBetweenRectangles" presStyleCnt="0"/>
      <dgm:spPr/>
    </dgm:pt>
    <dgm:pt modelId="{28ED04D7-CE45-4B22-928D-906F0192CF92}" type="pres">
      <dgm:prSet presAssocID="{44513EBB-2F1B-4E61-A8A5-ADE9FD834EF2}" presName="composite" presStyleCnt="0"/>
      <dgm:spPr/>
    </dgm:pt>
    <dgm:pt modelId="{0E0101CA-3624-4A5A-B407-82D39F1EBEFD}" type="pres">
      <dgm:prSet presAssocID="{44513EBB-2F1B-4E61-A8A5-ADE9FD834EF2}" presName="ConnectorPoint" presStyleLbl="lnNode1" presStyleIdx="1" presStyleCnt="3"/>
      <dgm:spPr>
        <a:solidFill>
          <a:schemeClr val="accent2">
            <a:hueOff val="1494196"/>
            <a:satOff val="-6400"/>
            <a:lumOff val="-980"/>
            <a:alphaOff val="0"/>
          </a:schemeClr>
        </a:solidFill>
        <a:ln w="6350" cap="flat" cmpd="sng" algn="ctr">
          <a:solidFill>
            <a:schemeClr val="lt1">
              <a:hueOff val="0"/>
              <a:satOff val="0"/>
              <a:lumOff val="0"/>
              <a:alphaOff val="0"/>
            </a:schemeClr>
          </a:solidFill>
          <a:prstDash val="solid"/>
          <a:miter lim="800000"/>
        </a:ln>
        <a:effectLst/>
      </dgm:spPr>
    </dgm:pt>
    <dgm:pt modelId="{3A8F8DF8-BDB9-4D57-A4F0-8BFC1AC5ED1D}" type="pres">
      <dgm:prSet presAssocID="{44513EBB-2F1B-4E61-A8A5-ADE9FD834EF2}" presName="DropPinPlaceHolder" presStyleCnt="0"/>
      <dgm:spPr/>
    </dgm:pt>
    <dgm:pt modelId="{24E6579E-B7CB-4C51-B071-10E70A979E71}" type="pres">
      <dgm:prSet presAssocID="{44513EBB-2F1B-4E61-A8A5-ADE9FD834EF2}" presName="DropPin" presStyleLbl="alignNode1" presStyleIdx="1" presStyleCnt="3"/>
      <dgm:spPr/>
    </dgm:pt>
    <dgm:pt modelId="{C02C131F-E6F7-4DEE-9027-7942F1C817AB}" type="pres">
      <dgm:prSet presAssocID="{44513EBB-2F1B-4E61-A8A5-ADE9FD834EF2}"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F5928000-F3B5-4577-AE05-11F0A22AF997}" type="pres">
      <dgm:prSet presAssocID="{44513EBB-2F1B-4E61-A8A5-ADE9FD834EF2}" presName="L2TextContainer" presStyleLbl="revTx" presStyleIdx="2" presStyleCnt="6">
        <dgm:presLayoutVars>
          <dgm:bulletEnabled val="1"/>
        </dgm:presLayoutVars>
      </dgm:prSet>
      <dgm:spPr/>
    </dgm:pt>
    <dgm:pt modelId="{9E74B3D5-CE42-4019-9686-589FADD45AB0}" type="pres">
      <dgm:prSet presAssocID="{44513EBB-2F1B-4E61-A8A5-ADE9FD834EF2}" presName="L1TextContainer" presStyleLbl="revTx" presStyleIdx="3" presStyleCnt="6">
        <dgm:presLayoutVars>
          <dgm:chMax val="1"/>
          <dgm:chPref val="1"/>
          <dgm:bulletEnabled val="1"/>
        </dgm:presLayoutVars>
      </dgm:prSet>
      <dgm:spPr/>
    </dgm:pt>
    <dgm:pt modelId="{F50FA233-11BD-4E3E-8E06-B67236368638}" type="pres">
      <dgm:prSet presAssocID="{44513EBB-2F1B-4E61-A8A5-ADE9FD834EF2}" presName="ConnectLine" presStyleLbl="sibTrans1D1" presStyleIdx="1" presStyleCnt="3"/>
      <dgm:spPr>
        <a:noFill/>
        <a:ln w="12700" cap="flat" cmpd="sng" algn="ctr">
          <a:solidFill>
            <a:schemeClr val="accent2">
              <a:hueOff val="1494196"/>
              <a:satOff val="-6400"/>
              <a:lumOff val="-980"/>
              <a:alphaOff val="0"/>
            </a:schemeClr>
          </a:solidFill>
          <a:prstDash val="dash"/>
          <a:miter lim="800000"/>
        </a:ln>
        <a:effectLst/>
      </dgm:spPr>
    </dgm:pt>
    <dgm:pt modelId="{26BF9FDD-770F-4662-A86C-72E491EE82CC}" type="pres">
      <dgm:prSet presAssocID="{44513EBB-2F1B-4E61-A8A5-ADE9FD834EF2}" presName="EmptyPlaceHolder" presStyleCnt="0"/>
      <dgm:spPr/>
    </dgm:pt>
    <dgm:pt modelId="{9428D559-0E48-4607-A140-2C0432E90900}" type="pres">
      <dgm:prSet presAssocID="{DFFC7AAF-E5FF-4100-961D-BDA1357781F7}" presName="spaceBetweenRectangles" presStyleCnt="0"/>
      <dgm:spPr/>
    </dgm:pt>
    <dgm:pt modelId="{92B2AA22-ECEE-428C-AA7E-9131AE277E46}" type="pres">
      <dgm:prSet presAssocID="{063F4A05-6C19-4185-8A85-6F7DE886D71C}" presName="composite" presStyleCnt="0"/>
      <dgm:spPr/>
    </dgm:pt>
    <dgm:pt modelId="{CC521F0C-4E8F-46BE-B6DD-53C8F9D7A698}" type="pres">
      <dgm:prSet presAssocID="{063F4A05-6C19-4185-8A85-6F7DE886D71C}" presName="ConnectorPoint" presStyleLbl="lnNode1" presStyleIdx="2" presStyleCnt="3"/>
      <dgm:spPr>
        <a:solidFill>
          <a:schemeClr val="accent2">
            <a:hueOff val="2988391"/>
            <a:satOff val="-12799"/>
            <a:lumOff val="-1960"/>
            <a:alphaOff val="0"/>
          </a:schemeClr>
        </a:solidFill>
        <a:ln w="6350" cap="flat" cmpd="sng" algn="ctr">
          <a:solidFill>
            <a:schemeClr val="lt1">
              <a:hueOff val="0"/>
              <a:satOff val="0"/>
              <a:lumOff val="0"/>
              <a:alphaOff val="0"/>
            </a:schemeClr>
          </a:solidFill>
          <a:prstDash val="solid"/>
          <a:miter lim="800000"/>
        </a:ln>
        <a:effectLst/>
      </dgm:spPr>
    </dgm:pt>
    <dgm:pt modelId="{7F709993-11B5-41B6-9727-C7427A981B23}" type="pres">
      <dgm:prSet presAssocID="{063F4A05-6C19-4185-8A85-6F7DE886D71C}" presName="DropPinPlaceHolder" presStyleCnt="0"/>
      <dgm:spPr/>
    </dgm:pt>
    <dgm:pt modelId="{6E64138B-E5BF-4DBF-9628-BF91CCB59731}" type="pres">
      <dgm:prSet presAssocID="{063F4A05-6C19-4185-8A85-6F7DE886D71C}" presName="DropPin" presStyleLbl="alignNode1" presStyleIdx="2" presStyleCnt="3"/>
      <dgm:spPr/>
    </dgm:pt>
    <dgm:pt modelId="{D9080F44-16C2-4E4A-A1FE-8D47AD87BD3D}" type="pres">
      <dgm:prSet presAssocID="{063F4A05-6C19-4185-8A85-6F7DE886D71C}"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743B6083-9945-459F-9892-B47A0CCE84DD}" type="pres">
      <dgm:prSet presAssocID="{063F4A05-6C19-4185-8A85-6F7DE886D71C}" presName="L2TextContainer" presStyleLbl="revTx" presStyleIdx="4" presStyleCnt="6">
        <dgm:presLayoutVars>
          <dgm:bulletEnabled val="1"/>
        </dgm:presLayoutVars>
      </dgm:prSet>
      <dgm:spPr/>
    </dgm:pt>
    <dgm:pt modelId="{6F874FA3-7BDD-4681-A0A8-087B54B5C173}" type="pres">
      <dgm:prSet presAssocID="{063F4A05-6C19-4185-8A85-6F7DE886D71C}" presName="L1TextContainer" presStyleLbl="revTx" presStyleIdx="5" presStyleCnt="6" custLinFactNeighborY="-24525">
        <dgm:presLayoutVars>
          <dgm:chMax val="1"/>
          <dgm:chPref val="1"/>
          <dgm:bulletEnabled val="1"/>
        </dgm:presLayoutVars>
      </dgm:prSet>
      <dgm:spPr/>
    </dgm:pt>
    <dgm:pt modelId="{DB49BAB7-C8D6-411A-9E39-4C7FCFE928A3}" type="pres">
      <dgm:prSet presAssocID="{063F4A05-6C19-4185-8A85-6F7DE886D71C}" presName="ConnectLine" presStyleLbl="sibTrans1D1" presStyleIdx="2" presStyleCnt="3"/>
      <dgm:spPr>
        <a:noFill/>
        <a:ln w="12700" cap="flat" cmpd="sng" algn="ctr">
          <a:solidFill>
            <a:schemeClr val="accent2">
              <a:hueOff val="2988391"/>
              <a:satOff val="-12799"/>
              <a:lumOff val="-1960"/>
              <a:alphaOff val="0"/>
            </a:schemeClr>
          </a:solidFill>
          <a:prstDash val="dash"/>
          <a:miter lim="800000"/>
        </a:ln>
        <a:effectLst/>
      </dgm:spPr>
    </dgm:pt>
    <dgm:pt modelId="{9DA17B0B-E458-4537-BDB6-399D0E551716}" type="pres">
      <dgm:prSet presAssocID="{063F4A05-6C19-4185-8A85-6F7DE886D71C}" presName="EmptyPlaceHolder" presStyleCnt="0"/>
      <dgm:spPr/>
    </dgm:pt>
  </dgm:ptLst>
  <dgm:cxnLst>
    <dgm:cxn modelId="{98DDB302-0039-4CFD-A664-6A6562F87DF8}" type="presOf" srcId="{2EE5D8A5-B869-4D0E-A5CA-E71717B51CE0}" destId="{4A869E11-5059-4713-8BA2-405AA6C4222C}" srcOrd="0" destOrd="0" presId="urn:microsoft.com/office/officeart/2017/3/layout/DropPinTimeline"/>
    <dgm:cxn modelId="{A91B5D2B-A95E-40CD-A3F8-EE1C2174961E}" type="presOf" srcId="{063F4A05-6C19-4185-8A85-6F7DE886D71C}" destId="{6F874FA3-7BDD-4681-A0A8-087B54B5C173}" srcOrd="0" destOrd="0" presId="urn:microsoft.com/office/officeart/2017/3/layout/DropPinTimeline"/>
    <dgm:cxn modelId="{38D4C362-4607-4ED7-8828-13026ACF8948}" srcId="{E0F778B1-5015-4EE4-8AD1-EF82F8AE11A1}" destId="{904DE3DB-0F9E-45D3-B288-3803CCC1652E}" srcOrd="0" destOrd="0" parTransId="{BBAA336D-B62D-4F6E-A6CF-0A95E5B2F8BC}" sibTransId="{DA493972-EDF3-41A7-A586-5B49E6A1B74D}"/>
    <dgm:cxn modelId="{6BBD8D46-A796-4D72-917E-E148DDF87837}" type="presOf" srcId="{904DE3DB-0F9E-45D3-B288-3803CCC1652E}" destId="{9FC6238F-8894-40C8-AEF2-E62DCA409072}" srcOrd="0" destOrd="0" presId="urn:microsoft.com/office/officeart/2017/3/layout/DropPinTimeline"/>
    <dgm:cxn modelId="{36E5856A-6EB6-457A-9ED3-44D10C8CCC35}" type="presOf" srcId="{77730597-F252-42F5-A865-5156B03B9435}" destId="{743B6083-9945-459F-9892-B47A0CCE84DD}" srcOrd="0" destOrd="0" presId="urn:microsoft.com/office/officeart/2017/3/layout/DropPinTimeline"/>
    <dgm:cxn modelId="{9F996658-AFAF-453E-AC2A-EDB614FA84B9}" srcId="{2EE5D8A5-B869-4D0E-A5CA-E71717B51CE0}" destId="{063F4A05-6C19-4185-8A85-6F7DE886D71C}" srcOrd="2" destOrd="0" parTransId="{C4733651-917D-4F8B-85FF-A631809027DF}" sibTransId="{663D4829-77A1-44F8-90E0-FA203C4866AF}"/>
    <dgm:cxn modelId="{905AE158-4CBA-496C-9180-4FBB8FEF1768}" srcId="{44513EBB-2F1B-4E61-A8A5-ADE9FD834EF2}" destId="{614B9BBC-CB70-4C45-9FAF-5B60ABF7B6E2}" srcOrd="0" destOrd="0" parTransId="{824D842A-A7A4-4DDB-8BC9-4078F65733AB}" sibTransId="{247DCD56-4926-411D-B69F-B24EE7B19A74}"/>
    <dgm:cxn modelId="{532D908E-3A49-4E15-80CC-4F615ACDF342}" type="presOf" srcId="{614B9BBC-CB70-4C45-9FAF-5B60ABF7B6E2}" destId="{F5928000-F3B5-4577-AE05-11F0A22AF997}" srcOrd="0" destOrd="0" presId="urn:microsoft.com/office/officeart/2017/3/layout/DropPinTimeline"/>
    <dgm:cxn modelId="{C50D6E9A-2DE0-417D-A4FA-9DA84F35CB7B}" type="presOf" srcId="{E0F778B1-5015-4EE4-8AD1-EF82F8AE11A1}" destId="{70DF868B-F245-4458-85B6-BA20AA81B0A6}" srcOrd="0" destOrd="0" presId="urn:microsoft.com/office/officeart/2017/3/layout/DropPinTimeline"/>
    <dgm:cxn modelId="{CB1123B2-9A10-4A7A-A52B-9D425E9EB09C}" srcId="{2EE5D8A5-B869-4D0E-A5CA-E71717B51CE0}" destId="{E0F778B1-5015-4EE4-8AD1-EF82F8AE11A1}" srcOrd="0" destOrd="0" parTransId="{99036A51-02EB-447A-86CE-ACB3A43E8D5B}" sibTransId="{7F1B0D85-BCBF-4F9D-8CC4-A1BBCCC62896}"/>
    <dgm:cxn modelId="{42B1AEC9-A50D-4354-A91A-3F6E3EF818A0}" type="presOf" srcId="{44513EBB-2F1B-4E61-A8A5-ADE9FD834EF2}" destId="{9E74B3D5-CE42-4019-9686-589FADD45AB0}" srcOrd="0" destOrd="0" presId="urn:microsoft.com/office/officeart/2017/3/layout/DropPinTimeline"/>
    <dgm:cxn modelId="{57CB88D2-AB5E-460B-82EB-5F066B50845B}" srcId="{063F4A05-6C19-4185-8A85-6F7DE886D71C}" destId="{77730597-F252-42F5-A865-5156B03B9435}" srcOrd="0" destOrd="0" parTransId="{5C6121BF-E8FD-4CBD-BFA4-2F48F40B8E04}" sibTransId="{37C5FDED-074B-444A-A27D-AF1F824E32CF}"/>
    <dgm:cxn modelId="{25E8D9FE-1417-426C-BB94-89A92806EC3B}" srcId="{2EE5D8A5-B869-4D0E-A5CA-E71717B51CE0}" destId="{44513EBB-2F1B-4E61-A8A5-ADE9FD834EF2}" srcOrd="1" destOrd="0" parTransId="{E422DFF0-8CB5-44CB-9AC5-A0B3CB10FE29}" sibTransId="{DFFC7AAF-E5FF-4100-961D-BDA1357781F7}"/>
    <dgm:cxn modelId="{98B1CE99-A56D-4C68-86A5-14919E054CEF}" type="presParOf" srcId="{4A869E11-5059-4713-8BA2-405AA6C4222C}" destId="{8711D59C-4ACB-4124-8C82-FC007702975B}" srcOrd="0" destOrd="0" presId="urn:microsoft.com/office/officeart/2017/3/layout/DropPinTimeline"/>
    <dgm:cxn modelId="{CF7BE082-EEB0-4A6F-9240-9C19A41C9EB9}" type="presParOf" srcId="{4A869E11-5059-4713-8BA2-405AA6C4222C}" destId="{FECD6DAE-E5D8-4FD8-ACD0-99358B3C33BB}" srcOrd="1" destOrd="0" presId="urn:microsoft.com/office/officeart/2017/3/layout/DropPinTimeline"/>
    <dgm:cxn modelId="{A728D95D-E43D-42A4-92C5-A7BDE68EE4A2}" type="presParOf" srcId="{FECD6DAE-E5D8-4FD8-ACD0-99358B3C33BB}" destId="{0FE3C1EE-9D02-43E0-A6D4-90852E2CA682}" srcOrd="0" destOrd="0" presId="urn:microsoft.com/office/officeart/2017/3/layout/DropPinTimeline"/>
    <dgm:cxn modelId="{5CDC39D6-D016-4EB4-96A3-5C5ACEE7B6B1}" type="presParOf" srcId="{0FE3C1EE-9D02-43E0-A6D4-90852E2CA682}" destId="{2D3EA88B-3ED6-466E-86B3-7B943748E9BE}" srcOrd="0" destOrd="0" presId="urn:microsoft.com/office/officeart/2017/3/layout/DropPinTimeline"/>
    <dgm:cxn modelId="{4F4DE255-E1F7-48E6-90C1-9DE66C6F23FF}" type="presParOf" srcId="{0FE3C1EE-9D02-43E0-A6D4-90852E2CA682}" destId="{9249B35F-7A57-432E-A2A5-626B057359C5}" srcOrd="1" destOrd="0" presId="urn:microsoft.com/office/officeart/2017/3/layout/DropPinTimeline"/>
    <dgm:cxn modelId="{3D8F1541-1610-4B91-BEE9-544BD858EFD3}" type="presParOf" srcId="{9249B35F-7A57-432E-A2A5-626B057359C5}" destId="{48D39415-F01B-45EE-964D-AB292ECBA689}" srcOrd="0" destOrd="0" presId="urn:microsoft.com/office/officeart/2017/3/layout/DropPinTimeline"/>
    <dgm:cxn modelId="{DB0A0AC9-69A5-4D16-8D70-27FC3057A86A}" type="presParOf" srcId="{9249B35F-7A57-432E-A2A5-626B057359C5}" destId="{BBDCB8E2-1B3B-4DA1-976D-F5ADED70399D}" srcOrd="1" destOrd="0" presId="urn:microsoft.com/office/officeart/2017/3/layout/DropPinTimeline"/>
    <dgm:cxn modelId="{FF452BD6-3C3A-4B70-A760-270980854833}" type="presParOf" srcId="{0FE3C1EE-9D02-43E0-A6D4-90852E2CA682}" destId="{9FC6238F-8894-40C8-AEF2-E62DCA409072}" srcOrd="2" destOrd="0" presId="urn:microsoft.com/office/officeart/2017/3/layout/DropPinTimeline"/>
    <dgm:cxn modelId="{15477672-34FD-4B5A-A85C-2BCC17C431EF}" type="presParOf" srcId="{0FE3C1EE-9D02-43E0-A6D4-90852E2CA682}" destId="{70DF868B-F245-4458-85B6-BA20AA81B0A6}" srcOrd="3" destOrd="0" presId="urn:microsoft.com/office/officeart/2017/3/layout/DropPinTimeline"/>
    <dgm:cxn modelId="{1925F0F6-939C-48C0-92B5-9304700F1E4E}" type="presParOf" srcId="{0FE3C1EE-9D02-43E0-A6D4-90852E2CA682}" destId="{D7E46B29-0D36-488B-B81C-A5D1F3DE3A67}" srcOrd="4" destOrd="0" presId="urn:microsoft.com/office/officeart/2017/3/layout/DropPinTimeline"/>
    <dgm:cxn modelId="{F74C68A7-6563-49DE-9EE3-574FDE01A9BB}" type="presParOf" srcId="{0FE3C1EE-9D02-43E0-A6D4-90852E2CA682}" destId="{10243998-00B4-4192-ABF2-6F3F4860C2B7}" srcOrd="5" destOrd="0" presId="urn:microsoft.com/office/officeart/2017/3/layout/DropPinTimeline"/>
    <dgm:cxn modelId="{784EA756-C8AC-4918-9FF3-89AA28AF6B7C}" type="presParOf" srcId="{FECD6DAE-E5D8-4FD8-ACD0-99358B3C33BB}" destId="{291173B2-DCD4-4DA3-8B89-CC0CBB60DA79}" srcOrd="1" destOrd="0" presId="urn:microsoft.com/office/officeart/2017/3/layout/DropPinTimeline"/>
    <dgm:cxn modelId="{0F23AF07-8A90-4A62-AD52-710C74FB9E00}" type="presParOf" srcId="{FECD6DAE-E5D8-4FD8-ACD0-99358B3C33BB}" destId="{28ED04D7-CE45-4B22-928D-906F0192CF92}" srcOrd="2" destOrd="0" presId="urn:microsoft.com/office/officeart/2017/3/layout/DropPinTimeline"/>
    <dgm:cxn modelId="{7CCFDFB3-4D72-4499-8A4E-66036AEF76B5}" type="presParOf" srcId="{28ED04D7-CE45-4B22-928D-906F0192CF92}" destId="{0E0101CA-3624-4A5A-B407-82D39F1EBEFD}" srcOrd="0" destOrd="0" presId="urn:microsoft.com/office/officeart/2017/3/layout/DropPinTimeline"/>
    <dgm:cxn modelId="{DA8992F7-91D9-418D-87DC-D2BBFE1022F2}" type="presParOf" srcId="{28ED04D7-CE45-4B22-928D-906F0192CF92}" destId="{3A8F8DF8-BDB9-4D57-A4F0-8BFC1AC5ED1D}" srcOrd="1" destOrd="0" presId="urn:microsoft.com/office/officeart/2017/3/layout/DropPinTimeline"/>
    <dgm:cxn modelId="{D1B6802F-620F-448A-BFEE-32107F453EE9}" type="presParOf" srcId="{3A8F8DF8-BDB9-4D57-A4F0-8BFC1AC5ED1D}" destId="{24E6579E-B7CB-4C51-B071-10E70A979E71}" srcOrd="0" destOrd="0" presId="urn:microsoft.com/office/officeart/2017/3/layout/DropPinTimeline"/>
    <dgm:cxn modelId="{0307D759-F6BA-4E56-A31F-6CE464D6F136}" type="presParOf" srcId="{3A8F8DF8-BDB9-4D57-A4F0-8BFC1AC5ED1D}" destId="{C02C131F-E6F7-4DEE-9027-7942F1C817AB}" srcOrd="1" destOrd="0" presId="urn:microsoft.com/office/officeart/2017/3/layout/DropPinTimeline"/>
    <dgm:cxn modelId="{B3A26C0F-1733-4289-929C-1EB11905BBA2}" type="presParOf" srcId="{28ED04D7-CE45-4B22-928D-906F0192CF92}" destId="{F5928000-F3B5-4577-AE05-11F0A22AF997}" srcOrd="2" destOrd="0" presId="urn:microsoft.com/office/officeart/2017/3/layout/DropPinTimeline"/>
    <dgm:cxn modelId="{74A1C18A-B62B-41BA-BF53-34EABBED8D31}" type="presParOf" srcId="{28ED04D7-CE45-4B22-928D-906F0192CF92}" destId="{9E74B3D5-CE42-4019-9686-589FADD45AB0}" srcOrd="3" destOrd="0" presId="urn:microsoft.com/office/officeart/2017/3/layout/DropPinTimeline"/>
    <dgm:cxn modelId="{CD7521FE-7E2A-4AAF-A383-1A00B581DE82}" type="presParOf" srcId="{28ED04D7-CE45-4B22-928D-906F0192CF92}" destId="{F50FA233-11BD-4E3E-8E06-B67236368638}" srcOrd="4" destOrd="0" presId="urn:microsoft.com/office/officeart/2017/3/layout/DropPinTimeline"/>
    <dgm:cxn modelId="{AF0F8ADB-9935-4756-BAA2-DC1509B2ACEB}" type="presParOf" srcId="{28ED04D7-CE45-4B22-928D-906F0192CF92}" destId="{26BF9FDD-770F-4662-A86C-72E491EE82CC}" srcOrd="5" destOrd="0" presId="urn:microsoft.com/office/officeart/2017/3/layout/DropPinTimeline"/>
    <dgm:cxn modelId="{E36E80EB-852F-4F29-9CFE-E098EB6C45C6}" type="presParOf" srcId="{FECD6DAE-E5D8-4FD8-ACD0-99358B3C33BB}" destId="{9428D559-0E48-4607-A140-2C0432E90900}" srcOrd="3" destOrd="0" presId="urn:microsoft.com/office/officeart/2017/3/layout/DropPinTimeline"/>
    <dgm:cxn modelId="{85188690-BF30-44C9-BC50-FFE4023D030B}" type="presParOf" srcId="{FECD6DAE-E5D8-4FD8-ACD0-99358B3C33BB}" destId="{92B2AA22-ECEE-428C-AA7E-9131AE277E46}" srcOrd="4" destOrd="0" presId="urn:microsoft.com/office/officeart/2017/3/layout/DropPinTimeline"/>
    <dgm:cxn modelId="{EE0771A4-B01C-4401-80B4-8EAC033247B9}" type="presParOf" srcId="{92B2AA22-ECEE-428C-AA7E-9131AE277E46}" destId="{CC521F0C-4E8F-46BE-B6DD-53C8F9D7A698}" srcOrd="0" destOrd="0" presId="urn:microsoft.com/office/officeart/2017/3/layout/DropPinTimeline"/>
    <dgm:cxn modelId="{F3733D0F-2B73-439C-B5C2-87EAB6503854}" type="presParOf" srcId="{92B2AA22-ECEE-428C-AA7E-9131AE277E46}" destId="{7F709993-11B5-41B6-9727-C7427A981B23}" srcOrd="1" destOrd="0" presId="urn:microsoft.com/office/officeart/2017/3/layout/DropPinTimeline"/>
    <dgm:cxn modelId="{2E78A017-E22E-44AD-BED5-D5BA7CA2B49C}" type="presParOf" srcId="{7F709993-11B5-41B6-9727-C7427A981B23}" destId="{6E64138B-E5BF-4DBF-9628-BF91CCB59731}" srcOrd="0" destOrd="0" presId="urn:microsoft.com/office/officeart/2017/3/layout/DropPinTimeline"/>
    <dgm:cxn modelId="{C244A4EF-5B9C-4F08-9FAE-611AB2FFFD56}" type="presParOf" srcId="{7F709993-11B5-41B6-9727-C7427A981B23}" destId="{D9080F44-16C2-4E4A-A1FE-8D47AD87BD3D}" srcOrd="1" destOrd="0" presId="urn:microsoft.com/office/officeart/2017/3/layout/DropPinTimeline"/>
    <dgm:cxn modelId="{B25E0B9A-DCB4-4DD4-B3A0-1554539BC14B}" type="presParOf" srcId="{92B2AA22-ECEE-428C-AA7E-9131AE277E46}" destId="{743B6083-9945-459F-9892-B47A0CCE84DD}" srcOrd="2" destOrd="0" presId="urn:microsoft.com/office/officeart/2017/3/layout/DropPinTimeline"/>
    <dgm:cxn modelId="{2EEB8669-26EA-422A-8A04-DFA9EC8CFC47}" type="presParOf" srcId="{92B2AA22-ECEE-428C-AA7E-9131AE277E46}" destId="{6F874FA3-7BDD-4681-A0A8-087B54B5C173}" srcOrd="3" destOrd="0" presId="urn:microsoft.com/office/officeart/2017/3/layout/DropPinTimeline"/>
    <dgm:cxn modelId="{7074304C-D3CA-4E3D-B733-07C533433B6E}" type="presParOf" srcId="{92B2AA22-ECEE-428C-AA7E-9131AE277E46}" destId="{DB49BAB7-C8D6-411A-9E39-4C7FCFE928A3}" srcOrd="4" destOrd="0" presId="urn:microsoft.com/office/officeart/2017/3/layout/DropPinTimeline"/>
    <dgm:cxn modelId="{C5B8C3DA-DC57-4941-93BC-855C5C22979D}" type="presParOf" srcId="{92B2AA22-ECEE-428C-AA7E-9131AE277E46}" destId="{9DA17B0B-E458-4537-BDB6-399D0E551716}"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BED401-EE5F-4100-BA02-6D7EB553A1C7}"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IN"/>
        </a:p>
      </dgm:t>
    </dgm:pt>
    <dgm:pt modelId="{919BCFDD-9699-4E7C-B952-430E99AF6455}">
      <dgm:prSet phldrT="[Text]"/>
      <dgm:spPr/>
      <dgm:t>
        <a:bodyPr/>
        <a:lstStyle/>
        <a:p>
          <a:r>
            <a:rPr lang="en-US" dirty="0"/>
            <a:t>M</a:t>
          </a:r>
          <a:endParaRPr lang="en-IN" dirty="0"/>
        </a:p>
      </dgm:t>
    </dgm:pt>
    <dgm:pt modelId="{DAAE69FB-016D-4723-91BB-468616BA2B68}" type="parTrans" cxnId="{F95A5AE5-BC8E-44AE-8253-43D0DF1BF58E}">
      <dgm:prSet/>
      <dgm:spPr/>
      <dgm:t>
        <a:bodyPr/>
        <a:lstStyle/>
        <a:p>
          <a:endParaRPr lang="en-IN"/>
        </a:p>
      </dgm:t>
    </dgm:pt>
    <dgm:pt modelId="{EE7BD4F7-0500-4F4D-838D-B00A8F1AAD53}" type="sibTrans" cxnId="{F95A5AE5-BC8E-44AE-8253-43D0DF1BF58E}">
      <dgm:prSet/>
      <dgm:spPr/>
      <dgm:t>
        <a:bodyPr/>
        <a:lstStyle/>
        <a:p>
          <a:endParaRPr lang="en-IN"/>
        </a:p>
      </dgm:t>
    </dgm:pt>
    <dgm:pt modelId="{348744BA-F407-45A9-9E02-3B25FAF705B5}">
      <dgm:prSet phldrT="[Text]" custT="1"/>
      <dgm:spPr/>
      <dgm:t>
        <a:bodyPr/>
        <a:lstStyle/>
        <a:p>
          <a:r>
            <a:rPr lang="en-US" sz="2400"/>
            <a:t>Monitor tobacco use and prevention policies</a:t>
          </a:r>
          <a:br>
            <a:rPr lang="en-US" sz="2400"/>
          </a:br>
          <a:br>
            <a:rPr lang="en-US" sz="2400"/>
          </a:br>
          <a:endParaRPr lang="en-IN" sz="2400" dirty="0"/>
        </a:p>
      </dgm:t>
    </dgm:pt>
    <dgm:pt modelId="{018C001B-9397-40EC-B16C-3523620D064F}" type="parTrans" cxnId="{3C5FBC43-31C2-4BB9-9466-70AE2E6EE979}">
      <dgm:prSet/>
      <dgm:spPr/>
      <dgm:t>
        <a:bodyPr/>
        <a:lstStyle/>
        <a:p>
          <a:endParaRPr lang="en-IN"/>
        </a:p>
      </dgm:t>
    </dgm:pt>
    <dgm:pt modelId="{3CD7653C-12C4-4922-9684-FE44F3984D7F}" type="sibTrans" cxnId="{3C5FBC43-31C2-4BB9-9466-70AE2E6EE979}">
      <dgm:prSet/>
      <dgm:spPr/>
      <dgm:t>
        <a:bodyPr/>
        <a:lstStyle/>
        <a:p>
          <a:endParaRPr lang="en-IN"/>
        </a:p>
      </dgm:t>
    </dgm:pt>
    <dgm:pt modelId="{166BB912-A552-42EB-8281-C29E926C9990}">
      <dgm:prSet phldrT="[Text]"/>
      <dgm:spPr/>
      <dgm:t>
        <a:bodyPr/>
        <a:lstStyle/>
        <a:p>
          <a:r>
            <a:rPr lang="en-US" dirty="0"/>
            <a:t>P</a:t>
          </a:r>
          <a:endParaRPr lang="en-IN" dirty="0"/>
        </a:p>
      </dgm:t>
    </dgm:pt>
    <dgm:pt modelId="{F1D4EF31-5205-47BC-9FC8-57E6E41C2DC9}" type="parTrans" cxnId="{E9911BB5-7FEC-41C7-A32B-FAA39B2B21AF}">
      <dgm:prSet/>
      <dgm:spPr/>
      <dgm:t>
        <a:bodyPr/>
        <a:lstStyle/>
        <a:p>
          <a:endParaRPr lang="en-IN"/>
        </a:p>
      </dgm:t>
    </dgm:pt>
    <dgm:pt modelId="{DEF0B9F5-F06C-40CE-AAF7-E1659232B2EA}" type="sibTrans" cxnId="{E9911BB5-7FEC-41C7-A32B-FAA39B2B21AF}">
      <dgm:prSet/>
      <dgm:spPr/>
      <dgm:t>
        <a:bodyPr/>
        <a:lstStyle/>
        <a:p>
          <a:endParaRPr lang="en-IN"/>
        </a:p>
      </dgm:t>
    </dgm:pt>
    <dgm:pt modelId="{F282C3C9-8592-4182-A80A-972A3723D276}">
      <dgm:prSet phldrT="[Text]" custT="1"/>
      <dgm:spPr/>
      <dgm:t>
        <a:bodyPr/>
        <a:lstStyle/>
        <a:p>
          <a:r>
            <a:rPr lang="en-US" sz="2400"/>
            <a:t>Protect people from tobacco use</a:t>
          </a:r>
          <a:endParaRPr lang="en-IN" sz="2400"/>
        </a:p>
      </dgm:t>
    </dgm:pt>
    <dgm:pt modelId="{1594F1BA-1A87-47EA-A612-552603D3F6DE}" type="parTrans" cxnId="{0231D656-AD8E-46EF-B4C6-39DEF4E087C3}">
      <dgm:prSet/>
      <dgm:spPr/>
      <dgm:t>
        <a:bodyPr/>
        <a:lstStyle/>
        <a:p>
          <a:endParaRPr lang="en-IN"/>
        </a:p>
      </dgm:t>
    </dgm:pt>
    <dgm:pt modelId="{E06E3AAC-BF37-4915-A198-4682106006BB}" type="sibTrans" cxnId="{0231D656-AD8E-46EF-B4C6-39DEF4E087C3}">
      <dgm:prSet/>
      <dgm:spPr/>
      <dgm:t>
        <a:bodyPr/>
        <a:lstStyle/>
        <a:p>
          <a:endParaRPr lang="en-IN"/>
        </a:p>
      </dgm:t>
    </dgm:pt>
    <dgm:pt modelId="{F1526FAA-2B8F-4A68-892A-072DE8F1E766}">
      <dgm:prSet custT="1"/>
      <dgm:spPr/>
      <dgm:t>
        <a:bodyPr/>
        <a:lstStyle/>
        <a:p>
          <a:endParaRPr lang="en-IN" sz="2400"/>
        </a:p>
      </dgm:t>
    </dgm:pt>
    <dgm:pt modelId="{4CE1C1EB-2214-4DF4-A26B-FE4A943B4E96}" type="parTrans" cxnId="{E94F2FE6-9581-42D8-8419-557DE90D4ECB}">
      <dgm:prSet/>
      <dgm:spPr/>
      <dgm:t>
        <a:bodyPr/>
        <a:lstStyle/>
        <a:p>
          <a:endParaRPr lang="en-IN"/>
        </a:p>
      </dgm:t>
    </dgm:pt>
    <dgm:pt modelId="{731157D1-D32B-45E3-B5A1-F678056C7F61}" type="sibTrans" cxnId="{E94F2FE6-9581-42D8-8419-557DE90D4ECB}">
      <dgm:prSet/>
      <dgm:spPr/>
      <dgm:t>
        <a:bodyPr/>
        <a:lstStyle/>
        <a:p>
          <a:endParaRPr lang="en-IN"/>
        </a:p>
      </dgm:t>
    </dgm:pt>
    <dgm:pt modelId="{EF155AD5-9BBC-49BC-9E73-89B865F9DE80}">
      <dgm:prSet/>
      <dgm:spPr/>
      <dgm:t>
        <a:bodyPr/>
        <a:lstStyle/>
        <a:p>
          <a:r>
            <a:rPr lang="en-US" dirty="0"/>
            <a:t>0</a:t>
          </a:r>
          <a:endParaRPr lang="en-IN" dirty="0"/>
        </a:p>
      </dgm:t>
    </dgm:pt>
    <dgm:pt modelId="{E51ECB4C-25F3-4303-9BCB-AA63A83EC3BC}" type="parTrans" cxnId="{68DEA900-D34C-4E18-86F1-FE875ED979B9}">
      <dgm:prSet/>
      <dgm:spPr/>
      <dgm:t>
        <a:bodyPr/>
        <a:lstStyle/>
        <a:p>
          <a:endParaRPr lang="en-IN"/>
        </a:p>
      </dgm:t>
    </dgm:pt>
    <dgm:pt modelId="{5A5966B2-1FF8-4122-A41C-5BC1D10C17FC}" type="sibTrans" cxnId="{68DEA900-D34C-4E18-86F1-FE875ED979B9}">
      <dgm:prSet/>
      <dgm:spPr/>
      <dgm:t>
        <a:bodyPr/>
        <a:lstStyle/>
        <a:p>
          <a:endParaRPr lang="en-IN"/>
        </a:p>
      </dgm:t>
    </dgm:pt>
    <dgm:pt modelId="{7CD902B2-60F9-4330-AB55-18785CF118B8}">
      <dgm:prSet/>
      <dgm:spPr/>
      <dgm:t>
        <a:bodyPr/>
        <a:lstStyle/>
        <a:p>
          <a:r>
            <a:rPr lang="en-US" dirty="0"/>
            <a:t>W</a:t>
          </a:r>
          <a:endParaRPr lang="en-IN" dirty="0"/>
        </a:p>
      </dgm:t>
    </dgm:pt>
    <dgm:pt modelId="{35DE9780-79AE-41D9-8DA7-96898CCCF6E9}" type="parTrans" cxnId="{AB5E2874-F4DF-45A3-829C-C0CB1135FEA0}">
      <dgm:prSet/>
      <dgm:spPr/>
      <dgm:t>
        <a:bodyPr/>
        <a:lstStyle/>
        <a:p>
          <a:endParaRPr lang="en-IN"/>
        </a:p>
      </dgm:t>
    </dgm:pt>
    <dgm:pt modelId="{DF957A0A-5020-4E64-809A-B09738E9D0BD}" type="sibTrans" cxnId="{AB5E2874-F4DF-45A3-829C-C0CB1135FEA0}">
      <dgm:prSet/>
      <dgm:spPr/>
      <dgm:t>
        <a:bodyPr/>
        <a:lstStyle/>
        <a:p>
          <a:endParaRPr lang="en-IN"/>
        </a:p>
      </dgm:t>
    </dgm:pt>
    <dgm:pt modelId="{3E63BF1B-67B3-4551-A36B-3B9F6BDE579B}">
      <dgm:prSet/>
      <dgm:spPr/>
      <dgm:t>
        <a:bodyPr/>
        <a:lstStyle/>
        <a:p>
          <a:r>
            <a:rPr lang="en-US" dirty="0"/>
            <a:t>E</a:t>
          </a:r>
          <a:endParaRPr lang="en-IN" dirty="0"/>
        </a:p>
      </dgm:t>
    </dgm:pt>
    <dgm:pt modelId="{A83FF53F-343B-467D-B977-8775EB54C17D}" type="parTrans" cxnId="{027FC2A7-A5FE-4C27-8037-7EE257DCDA34}">
      <dgm:prSet/>
      <dgm:spPr/>
      <dgm:t>
        <a:bodyPr/>
        <a:lstStyle/>
        <a:p>
          <a:endParaRPr lang="en-IN"/>
        </a:p>
      </dgm:t>
    </dgm:pt>
    <dgm:pt modelId="{3B257A30-1CEC-4656-BC84-CC0C04F1BF6A}" type="sibTrans" cxnId="{027FC2A7-A5FE-4C27-8037-7EE257DCDA34}">
      <dgm:prSet/>
      <dgm:spPr/>
      <dgm:t>
        <a:bodyPr/>
        <a:lstStyle/>
        <a:p>
          <a:endParaRPr lang="en-IN"/>
        </a:p>
      </dgm:t>
    </dgm:pt>
    <dgm:pt modelId="{AA5D5EC2-F257-4C39-89E7-825E7642B483}">
      <dgm:prSet/>
      <dgm:spPr/>
      <dgm:t>
        <a:bodyPr/>
        <a:lstStyle/>
        <a:p>
          <a:r>
            <a:rPr lang="en-US" dirty="0"/>
            <a:t>R</a:t>
          </a:r>
          <a:endParaRPr lang="en-IN" dirty="0"/>
        </a:p>
      </dgm:t>
    </dgm:pt>
    <dgm:pt modelId="{C98B7B68-0080-40A1-9AB1-7980AEE2056F}" type="parTrans" cxnId="{FFD8474F-9740-4360-B18D-53BAAADB7035}">
      <dgm:prSet/>
      <dgm:spPr/>
      <dgm:t>
        <a:bodyPr/>
        <a:lstStyle/>
        <a:p>
          <a:endParaRPr lang="en-IN"/>
        </a:p>
      </dgm:t>
    </dgm:pt>
    <dgm:pt modelId="{44B0670A-AC11-4944-8956-868F1242C9C4}" type="sibTrans" cxnId="{FFD8474F-9740-4360-B18D-53BAAADB7035}">
      <dgm:prSet/>
      <dgm:spPr/>
      <dgm:t>
        <a:bodyPr/>
        <a:lstStyle/>
        <a:p>
          <a:endParaRPr lang="en-IN"/>
        </a:p>
      </dgm:t>
    </dgm:pt>
    <dgm:pt modelId="{47640698-A43A-4AAE-BF53-EDFC8C77789F}">
      <dgm:prSet custT="1"/>
      <dgm:spPr/>
      <dgm:t>
        <a:bodyPr/>
        <a:lstStyle/>
        <a:p>
          <a:r>
            <a:rPr lang="en-US" sz="2400"/>
            <a:t>Offer help to quit tobacco use</a:t>
          </a:r>
          <a:br>
            <a:rPr lang="en-US" sz="2400"/>
          </a:br>
          <a:br>
            <a:rPr lang="en-US" sz="2400"/>
          </a:br>
          <a:endParaRPr lang="en-IN" sz="2400"/>
        </a:p>
      </dgm:t>
    </dgm:pt>
    <dgm:pt modelId="{EE186F27-F8A4-44E6-9F49-44DC0EB96DBC}" type="parTrans" cxnId="{BB9FE056-8F5D-4341-BDEC-B91499505395}">
      <dgm:prSet/>
      <dgm:spPr/>
      <dgm:t>
        <a:bodyPr/>
        <a:lstStyle/>
        <a:p>
          <a:endParaRPr lang="en-IN"/>
        </a:p>
      </dgm:t>
    </dgm:pt>
    <dgm:pt modelId="{B62FA596-95EE-4CE5-ACE2-F89AFE86B86A}" type="sibTrans" cxnId="{BB9FE056-8F5D-4341-BDEC-B91499505395}">
      <dgm:prSet/>
      <dgm:spPr/>
      <dgm:t>
        <a:bodyPr/>
        <a:lstStyle/>
        <a:p>
          <a:endParaRPr lang="en-IN"/>
        </a:p>
      </dgm:t>
    </dgm:pt>
    <dgm:pt modelId="{1D0E233A-4991-4864-9214-A2E0F40B9926}">
      <dgm:prSet custT="1"/>
      <dgm:spPr/>
      <dgm:t>
        <a:bodyPr/>
        <a:lstStyle/>
        <a:p>
          <a:r>
            <a:rPr lang="en-US" sz="2400"/>
            <a:t>Warn about the dangers of tobacco</a:t>
          </a:r>
          <a:br>
            <a:rPr lang="en-US" sz="2400"/>
          </a:br>
          <a:br>
            <a:rPr lang="en-US" sz="2400"/>
          </a:br>
          <a:endParaRPr lang="en-IN" sz="2400"/>
        </a:p>
      </dgm:t>
    </dgm:pt>
    <dgm:pt modelId="{1E47450B-7A34-4AC0-910C-B09961E09A15}" type="parTrans" cxnId="{556F3C9C-A70A-49AD-BB6F-FE42929A3ABB}">
      <dgm:prSet/>
      <dgm:spPr/>
      <dgm:t>
        <a:bodyPr/>
        <a:lstStyle/>
        <a:p>
          <a:endParaRPr lang="en-IN"/>
        </a:p>
      </dgm:t>
    </dgm:pt>
    <dgm:pt modelId="{78E5BF63-0950-487F-ADE9-A8C321B6C21C}" type="sibTrans" cxnId="{556F3C9C-A70A-49AD-BB6F-FE42929A3ABB}">
      <dgm:prSet/>
      <dgm:spPr/>
      <dgm:t>
        <a:bodyPr/>
        <a:lstStyle/>
        <a:p>
          <a:endParaRPr lang="en-IN"/>
        </a:p>
      </dgm:t>
    </dgm:pt>
    <dgm:pt modelId="{220FC3E9-BECF-45D9-8938-BAA1A0EADB57}">
      <dgm:prSet custT="1"/>
      <dgm:spPr/>
      <dgm:t>
        <a:bodyPr/>
        <a:lstStyle/>
        <a:p>
          <a:r>
            <a:rPr lang="en-US" sz="2400"/>
            <a:t>Enforce bans on tobacco advertising, promotion and sponsorship</a:t>
          </a:r>
          <a:endParaRPr lang="en-IN" sz="2400"/>
        </a:p>
      </dgm:t>
    </dgm:pt>
    <dgm:pt modelId="{C82F4970-13AD-4F48-8725-316F23CD2B0F}" type="parTrans" cxnId="{522EC7D2-854B-49C4-A687-208DA3294CC8}">
      <dgm:prSet/>
      <dgm:spPr/>
      <dgm:t>
        <a:bodyPr/>
        <a:lstStyle/>
        <a:p>
          <a:endParaRPr lang="en-IN"/>
        </a:p>
      </dgm:t>
    </dgm:pt>
    <dgm:pt modelId="{6939C01F-077B-4753-AC6C-7C88CFD9ED4C}" type="sibTrans" cxnId="{522EC7D2-854B-49C4-A687-208DA3294CC8}">
      <dgm:prSet/>
      <dgm:spPr/>
      <dgm:t>
        <a:bodyPr/>
        <a:lstStyle/>
        <a:p>
          <a:endParaRPr lang="en-IN"/>
        </a:p>
      </dgm:t>
    </dgm:pt>
    <dgm:pt modelId="{1C323A05-F531-4E26-81CF-3120E286C14F}">
      <dgm:prSet custT="1"/>
      <dgm:spPr/>
      <dgm:t>
        <a:bodyPr/>
        <a:lstStyle/>
        <a:p>
          <a:r>
            <a:rPr lang="en-US" sz="2400"/>
            <a:t>Raise taxes on tobacco</a:t>
          </a:r>
          <a:endParaRPr lang="en-IN" sz="2400"/>
        </a:p>
      </dgm:t>
    </dgm:pt>
    <dgm:pt modelId="{D135507D-8E35-4975-9B44-B8D6198213D1}" type="parTrans" cxnId="{5551B6CD-73B6-42CE-84ED-91AF56586B4B}">
      <dgm:prSet/>
      <dgm:spPr/>
      <dgm:t>
        <a:bodyPr/>
        <a:lstStyle/>
        <a:p>
          <a:endParaRPr lang="en-IN"/>
        </a:p>
      </dgm:t>
    </dgm:pt>
    <dgm:pt modelId="{67936453-44B9-4151-AAFB-8BD2FCF50E4C}" type="sibTrans" cxnId="{5551B6CD-73B6-42CE-84ED-91AF56586B4B}">
      <dgm:prSet/>
      <dgm:spPr/>
      <dgm:t>
        <a:bodyPr/>
        <a:lstStyle/>
        <a:p>
          <a:endParaRPr lang="en-IN"/>
        </a:p>
      </dgm:t>
    </dgm:pt>
    <dgm:pt modelId="{653E7035-0C50-47F2-8822-8C64130DE17B}" type="pres">
      <dgm:prSet presAssocID="{66BED401-EE5F-4100-BA02-6D7EB553A1C7}" presName="Name0" presStyleCnt="0">
        <dgm:presLayoutVars>
          <dgm:dir/>
          <dgm:animLvl val="lvl"/>
          <dgm:resizeHandles/>
        </dgm:presLayoutVars>
      </dgm:prSet>
      <dgm:spPr/>
    </dgm:pt>
    <dgm:pt modelId="{4AA495CB-2D08-4148-B313-7A37591BA7B7}" type="pres">
      <dgm:prSet presAssocID="{919BCFDD-9699-4E7C-B952-430E99AF6455}" presName="linNode" presStyleCnt="0"/>
      <dgm:spPr/>
    </dgm:pt>
    <dgm:pt modelId="{41ED274B-774A-4FA8-8766-E5209AA09139}" type="pres">
      <dgm:prSet presAssocID="{919BCFDD-9699-4E7C-B952-430E99AF6455}" presName="parentShp" presStyleLbl="node1" presStyleIdx="0" presStyleCnt="6" custScaleX="37835">
        <dgm:presLayoutVars>
          <dgm:bulletEnabled val="1"/>
        </dgm:presLayoutVars>
      </dgm:prSet>
      <dgm:spPr/>
    </dgm:pt>
    <dgm:pt modelId="{7E04A3F4-AD84-46D4-93A8-17417B20802A}" type="pres">
      <dgm:prSet presAssocID="{919BCFDD-9699-4E7C-B952-430E99AF6455}" presName="childShp" presStyleLbl="bgAccFollowNode1" presStyleIdx="0" presStyleCnt="6" custScaleX="127764">
        <dgm:presLayoutVars>
          <dgm:bulletEnabled val="1"/>
        </dgm:presLayoutVars>
      </dgm:prSet>
      <dgm:spPr/>
    </dgm:pt>
    <dgm:pt modelId="{E7B1C92B-A920-4171-8ED3-F30D4AF1BA3E}" type="pres">
      <dgm:prSet presAssocID="{EE7BD4F7-0500-4F4D-838D-B00A8F1AAD53}" presName="spacing" presStyleCnt="0"/>
      <dgm:spPr/>
    </dgm:pt>
    <dgm:pt modelId="{6C142E93-FACA-471A-AC2A-6907B7127006}" type="pres">
      <dgm:prSet presAssocID="{166BB912-A552-42EB-8281-C29E926C9990}" presName="linNode" presStyleCnt="0"/>
      <dgm:spPr/>
    </dgm:pt>
    <dgm:pt modelId="{10F74B67-B682-4411-8A0C-96F494794844}" type="pres">
      <dgm:prSet presAssocID="{166BB912-A552-42EB-8281-C29E926C9990}" presName="parentShp" presStyleLbl="node1" presStyleIdx="1" presStyleCnt="6" custScaleX="37835">
        <dgm:presLayoutVars>
          <dgm:bulletEnabled val="1"/>
        </dgm:presLayoutVars>
      </dgm:prSet>
      <dgm:spPr/>
    </dgm:pt>
    <dgm:pt modelId="{B542115C-01EE-4916-BDF7-A9E858836E82}" type="pres">
      <dgm:prSet presAssocID="{166BB912-A552-42EB-8281-C29E926C9990}" presName="childShp" presStyleLbl="bgAccFollowNode1" presStyleIdx="1" presStyleCnt="6" custScaleX="127764">
        <dgm:presLayoutVars>
          <dgm:bulletEnabled val="1"/>
        </dgm:presLayoutVars>
      </dgm:prSet>
      <dgm:spPr/>
    </dgm:pt>
    <dgm:pt modelId="{549AE3CA-BFDD-4172-A516-59EB15A5308A}" type="pres">
      <dgm:prSet presAssocID="{DEF0B9F5-F06C-40CE-AAF7-E1659232B2EA}" presName="spacing" presStyleCnt="0"/>
      <dgm:spPr/>
    </dgm:pt>
    <dgm:pt modelId="{32CD2D39-3576-4723-8067-E3D85267CA4F}" type="pres">
      <dgm:prSet presAssocID="{EF155AD5-9BBC-49BC-9E73-89B865F9DE80}" presName="linNode" presStyleCnt="0"/>
      <dgm:spPr/>
    </dgm:pt>
    <dgm:pt modelId="{8BC8A593-E534-41CF-A828-FFD3A2BCB20C}" type="pres">
      <dgm:prSet presAssocID="{EF155AD5-9BBC-49BC-9E73-89B865F9DE80}" presName="parentShp" presStyleLbl="node1" presStyleIdx="2" presStyleCnt="6" custScaleX="37835">
        <dgm:presLayoutVars>
          <dgm:bulletEnabled val="1"/>
        </dgm:presLayoutVars>
      </dgm:prSet>
      <dgm:spPr/>
    </dgm:pt>
    <dgm:pt modelId="{C87C25F5-E06F-4A9F-8F3D-5D94B391EA4E}" type="pres">
      <dgm:prSet presAssocID="{EF155AD5-9BBC-49BC-9E73-89B865F9DE80}" presName="childShp" presStyleLbl="bgAccFollowNode1" presStyleIdx="2" presStyleCnt="6" custScaleX="127764">
        <dgm:presLayoutVars>
          <dgm:bulletEnabled val="1"/>
        </dgm:presLayoutVars>
      </dgm:prSet>
      <dgm:spPr/>
    </dgm:pt>
    <dgm:pt modelId="{833F0E40-7185-42FE-BCF0-AC50CF2075A5}" type="pres">
      <dgm:prSet presAssocID="{5A5966B2-1FF8-4122-A41C-5BC1D10C17FC}" presName="spacing" presStyleCnt="0"/>
      <dgm:spPr/>
    </dgm:pt>
    <dgm:pt modelId="{7E01553B-3E8E-4BB4-809A-DB46C9ADAE43}" type="pres">
      <dgm:prSet presAssocID="{7CD902B2-60F9-4330-AB55-18785CF118B8}" presName="linNode" presStyleCnt="0"/>
      <dgm:spPr/>
    </dgm:pt>
    <dgm:pt modelId="{8EC71430-816B-4FB2-9834-0DA4D543A07B}" type="pres">
      <dgm:prSet presAssocID="{7CD902B2-60F9-4330-AB55-18785CF118B8}" presName="parentShp" presStyleLbl="node1" presStyleIdx="3" presStyleCnt="6" custScaleX="37835">
        <dgm:presLayoutVars>
          <dgm:bulletEnabled val="1"/>
        </dgm:presLayoutVars>
      </dgm:prSet>
      <dgm:spPr/>
    </dgm:pt>
    <dgm:pt modelId="{E1F6A6AE-37E5-427C-AE5C-6DDA75239E55}" type="pres">
      <dgm:prSet presAssocID="{7CD902B2-60F9-4330-AB55-18785CF118B8}" presName="childShp" presStyleLbl="bgAccFollowNode1" presStyleIdx="3" presStyleCnt="6" custScaleX="127764">
        <dgm:presLayoutVars>
          <dgm:bulletEnabled val="1"/>
        </dgm:presLayoutVars>
      </dgm:prSet>
      <dgm:spPr/>
    </dgm:pt>
    <dgm:pt modelId="{D2347809-2918-4A81-A472-11F4131F6168}" type="pres">
      <dgm:prSet presAssocID="{DF957A0A-5020-4E64-809A-B09738E9D0BD}" presName="spacing" presStyleCnt="0"/>
      <dgm:spPr/>
    </dgm:pt>
    <dgm:pt modelId="{8648E13B-0676-40AA-BD5F-E2D54085F1BF}" type="pres">
      <dgm:prSet presAssocID="{3E63BF1B-67B3-4551-A36B-3B9F6BDE579B}" presName="linNode" presStyleCnt="0"/>
      <dgm:spPr/>
    </dgm:pt>
    <dgm:pt modelId="{C3E92023-2ED8-4E75-A36A-F3DE9FA63CE5}" type="pres">
      <dgm:prSet presAssocID="{3E63BF1B-67B3-4551-A36B-3B9F6BDE579B}" presName="parentShp" presStyleLbl="node1" presStyleIdx="4" presStyleCnt="6" custScaleX="37835">
        <dgm:presLayoutVars>
          <dgm:bulletEnabled val="1"/>
        </dgm:presLayoutVars>
      </dgm:prSet>
      <dgm:spPr/>
    </dgm:pt>
    <dgm:pt modelId="{7F6170A4-5BC9-4400-861C-FF3832ADBC48}" type="pres">
      <dgm:prSet presAssocID="{3E63BF1B-67B3-4551-A36B-3B9F6BDE579B}" presName="childShp" presStyleLbl="bgAccFollowNode1" presStyleIdx="4" presStyleCnt="6" custScaleX="127764">
        <dgm:presLayoutVars>
          <dgm:bulletEnabled val="1"/>
        </dgm:presLayoutVars>
      </dgm:prSet>
      <dgm:spPr/>
    </dgm:pt>
    <dgm:pt modelId="{54041CDF-6B13-4FDB-B0DB-C8E789CC11D5}" type="pres">
      <dgm:prSet presAssocID="{3B257A30-1CEC-4656-BC84-CC0C04F1BF6A}" presName="spacing" presStyleCnt="0"/>
      <dgm:spPr/>
    </dgm:pt>
    <dgm:pt modelId="{EA7D54C6-5C8D-4E2B-BB16-06381D17ADC0}" type="pres">
      <dgm:prSet presAssocID="{AA5D5EC2-F257-4C39-89E7-825E7642B483}" presName="linNode" presStyleCnt="0"/>
      <dgm:spPr/>
    </dgm:pt>
    <dgm:pt modelId="{3F197C2A-5256-4872-806C-E5057B9DD282}" type="pres">
      <dgm:prSet presAssocID="{AA5D5EC2-F257-4C39-89E7-825E7642B483}" presName="parentShp" presStyleLbl="node1" presStyleIdx="5" presStyleCnt="6" custScaleX="37835">
        <dgm:presLayoutVars>
          <dgm:bulletEnabled val="1"/>
        </dgm:presLayoutVars>
      </dgm:prSet>
      <dgm:spPr/>
    </dgm:pt>
    <dgm:pt modelId="{1025106A-8C3A-47B5-A01E-FD90CCE1C20F}" type="pres">
      <dgm:prSet presAssocID="{AA5D5EC2-F257-4C39-89E7-825E7642B483}" presName="childShp" presStyleLbl="bgAccFollowNode1" presStyleIdx="5" presStyleCnt="6" custScaleX="127764">
        <dgm:presLayoutVars>
          <dgm:bulletEnabled val="1"/>
        </dgm:presLayoutVars>
      </dgm:prSet>
      <dgm:spPr/>
    </dgm:pt>
  </dgm:ptLst>
  <dgm:cxnLst>
    <dgm:cxn modelId="{68DEA900-D34C-4E18-86F1-FE875ED979B9}" srcId="{66BED401-EE5F-4100-BA02-6D7EB553A1C7}" destId="{EF155AD5-9BBC-49BC-9E73-89B865F9DE80}" srcOrd="2" destOrd="0" parTransId="{E51ECB4C-25F3-4303-9BCB-AA63A83EC3BC}" sibTransId="{5A5966B2-1FF8-4122-A41C-5BC1D10C17FC}"/>
    <dgm:cxn modelId="{0A91260D-9582-4E8B-AF11-8EC6E2EF9B51}" type="presOf" srcId="{F282C3C9-8592-4182-A80A-972A3723D276}" destId="{B542115C-01EE-4916-BDF7-A9E858836E82}" srcOrd="0" destOrd="0" presId="urn:microsoft.com/office/officeart/2005/8/layout/vList6"/>
    <dgm:cxn modelId="{DDE6810D-4765-4C5E-820E-9D239F7A0E27}" type="presOf" srcId="{166BB912-A552-42EB-8281-C29E926C9990}" destId="{10F74B67-B682-4411-8A0C-96F494794844}" srcOrd="0" destOrd="0" presId="urn:microsoft.com/office/officeart/2005/8/layout/vList6"/>
    <dgm:cxn modelId="{856BC60D-62B7-476E-B91D-006E89690DDE}" type="presOf" srcId="{220FC3E9-BECF-45D9-8938-BAA1A0EADB57}" destId="{7F6170A4-5BC9-4400-861C-FF3832ADBC48}" srcOrd="0" destOrd="0" presId="urn:microsoft.com/office/officeart/2005/8/layout/vList6"/>
    <dgm:cxn modelId="{941AD90D-D825-485E-AD9A-575A9A09295A}" type="presOf" srcId="{F1526FAA-2B8F-4A68-892A-072DE8F1E766}" destId="{B542115C-01EE-4916-BDF7-A9E858836E82}" srcOrd="0" destOrd="1" presId="urn:microsoft.com/office/officeart/2005/8/layout/vList6"/>
    <dgm:cxn modelId="{AA671010-1DEB-4684-8C5D-F4DBA4DD3E56}" type="presOf" srcId="{AA5D5EC2-F257-4C39-89E7-825E7642B483}" destId="{3F197C2A-5256-4872-806C-E5057B9DD282}" srcOrd="0" destOrd="0" presId="urn:microsoft.com/office/officeart/2005/8/layout/vList6"/>
    <dgm:cxn modelId="{4D101927-5043-4FBD-B7A0-F6ADA068FF62}" type="presOf" srcId="{348744BA-F407-45A9-9E02-3B25FAF705B5}" destId="{7E04A3F4-AD84-46D4-93A8-17417B20802A}" srcOrd="0" destOrd="0" presId="urn:microsoft.com/office/officeart/2005/8/layout/vList6"/>
    <dgm:cxn modelId="{EADC1A31-C382-4630-A385-2C6093AC4E80}" type="presOf" srcId="{1C323A05-F531-4E26-81CF-3120E286C14F}" destId="{1025106A-8C3A-47B5-A01E-FD90CCE1C20F}" srcOrd="0" destOrd="0" presId="urn:microsoft.com/office/officeart/2005/8/layout/vList6"/>
    <dgm:cxn modelId="{3C5FBC43-31C2-4BB9-9466-70AE2E6EE979}" srcId="{919BCFDD-9699-4E7C-B952-430E99AF6455}" destId="{348744BA-F407-45A9-9E02-3B25FAF705B5}" srcOrd="0" destOrd="0" parTransId="{018C001B-9397-40EC-B16C-3523620D064F}" sibTransId="{3CD7653C-12C4-4922-9684-FE44F3984D7F}"/>
    <dgm:cxn modelId="{FFD8474F-9740-4360-B18D-53BAAADB7035}" srcId="{66BED401-EE5F-4100-BA02-6D7EB553A1C7}" destId="{AA5D5EC2-F257-4C39-89E7-825E7642B483}" srcOrd="5" destOrd="0" parTransId="{C98B7B68-0080-40A1-9AB1-7980AEE2056F}" sibTransId="{44B0670A-AC11-4944-8956-868F1242C9C4}"/>
    <dgm:cxn modelId="{3C3A5A71-0F2B-4904-9E0B-7AE70187B2AC}" type="presOf" srcId="{47640698-A43A-4AAE-BF53-EDFC8C77789F}" destId="{C87C25F5-E06F-4A9F-8F3D-5D94B391EA4E}" srcOrd="0" destOrd="0" presId="urn:microsoft.com/office/officeart/2005/8/layout/vList6"/>
    <dgm:cxn modelId="{AB5E2874-F4DF-45A3-829C-C0CB1135FEA0}" srcId="{66BED401-EE5F-4100-BA02-6D7EB553A1C7}" destId="{7CD902B2-60F9-4330-AB55-18785CF118B8}" srcOrd="3" destOrd="0" parTransId="{35DE9780-79AE-41D9-8DA7-96898CCCF6E9}" sibTransId="{DF957A0A-5020-4E64-809A-B09738E9D0BD}"/>
    <dgm:cxn modelId="{4E438C55-8EB6-404F-B8BB-25080A149F02}" type="presOf" srcId="{7CD902B2-60F9-4330-AB55-18785CF118B8}" destId="{8EC71430-816B-4FB2-9834-0DA4D543A07B}" srcOrd="0" destOrd="0" presId="urn:microsoft.com/office/officeart/2005/8/layout/vList6"/>
    <dgm:cxn modelId="{0231D656-AD8E-46EF-B4C6-39DEF4E087C3}" srcId="{166BB912-A552-42EB-8281-C29E926C9990}" destId="{F282C3C9-8592-4182-A80A-972A3723D276}" srcOrd="0" destOrd="0" parTransId="{1594F1BA-1A87-47EA-A612-552603D3F6DE}" sibTransId="{E06E3AAC-BF37-4915-A198-4682106006BB}"/>
    <dgm:cxn modelId="{BB9FE056-8F5D-4341-BDEC-B91499505395}" srcId="{EF155AD5-9BBC-49BC-9E73-89B865F9DE80}" destId="{47640698-A43A-4AAE-BF53-EDFC8C77789F}" srcOrd="0" destOrd="0" parTransId="{EE186F27-F8A4-44E6-9F49-44DC0EB96DBC}" sibTransId="{B62FA596-95EE-4CE5-ACE2-F89AFE86B86A}"/>
    <dgm:cxn modelId="{69C67B91-C233-42E0-BCF6-069143AAECE7}" type="presOf" srcId="{1D0E233A-4991-4864-9214-A2E0F40B9926}" destId="{E1F6A6AE-37E5-427C-AE5C-6DDA75239E55}" srcOrd="0" destOrd="0" presId="urn:microsoft.com/office/officeart/2005/8/layout/vList6"/>
    <dgm:cxn modelId="{D6ADF999-FBAE-4DED-9F97-FBE83BE46A84}" type="presOf" srcId="{3E63BF1B-67B3-4551-A36B-3B9F6BDE579B}" destId="{C3E92023-2ED8-4E75-A36A-F3DE9FA63CE5}" srcOrd="0" destOrd="0" presId="urn:microsoft.com/office/officeart/2005/8/layout/vList6"/>
    <dgm:cxn modelId="{556F3C9C-A70A-49AD-BB6F-FE42929A3ABB}" srcId="{7CD902B2-60F9-4330-AB55-18785CF118B8}" destId="{1D0E233A-4991-4864-9214-A2E0F40B9926}" srcOrd="0" destOrd="0" parTransId="{1E47450B-7A34-4AC0-910C-B09961E09A15}" sibTransId="{78E5BF63-0950-487F-ADE9-A8C321B6C21C}"/>
    <dgm:cxn modelId="{E381469D-8AE0-4139-A0F8-EF600B492778}" type="presOf" srcId="{919BCFDD-9699-4E7C-B952-430E99AF6455}" destId="{41ED274B-774A-4FA8-8766-E5209AA09139}" srcOrd="0" destOrd="0" presId="urn:microsoft.com/office/officeart/2005/8/layout/vList6"/>
    <dgm:cxn modelId="{FADBDAA3-18DB-4F26-8126-4D81ECAC4F58}" type="presOf" srcId="{EF155AD5-9BBC-49BC-9E73-89B865F9DE80}" destId="{8BC8A593-E534-41CF-A828-FFD3A2BCB20C}" srcOrd="0" destOrd="0" presId="urn:microsoft.com/office/officeart/2005/8/layout/vList6"/>
    <dgm:cxn modelId="{027FC2A7-A5FE-4C27-8037-7EE257DCDA34}" srcId="{66BED401-EE5F-4100-BA02-6D7EB553A1C7}" destId="{3E63BF1B-67B3-4551-A36B-3B9F6BDE579B}" srcOrd="4" destOrd="0" parTransId="{A83FF53F-343B-467D-B977-8775EB54C17D}" sibTransId="{3B257A30-1CEC-4656-BC84-CC0C04F1BF6A}"/>
    <dgm:cxn modelId="{E9911BB5-7FEC-41C7-A32B-FAA39B2B21AF}" srcId="{66BED401-EE5F-4100-BA02-6D7EB553A1C7}" destId="{166BB912-A552-42EB-8281-C29E926C9990}" srcOrd="1" destOrd="0" parTransId="{F1D4EF31-5205-47BC-9FC8-57E6E41C2DC9}" sibTransId="{DEF0B9F5-F06C-40CE-AAF7-E1659232B2EA}"/>
    <dgm:cxn modelId="{5551B6CD-73B6-42CE-84ED-91AF56586B4B}" srcId="{AA5D5EC2-F257-4C39-89E7-825E7642B483}" destId="{1C323A05-F531-4E26-81CF-3120E286C14F}" srcOrd="0" destOrd="0" parTransId="{D135507D-8E35-4975-9B44-B8D6198213D1}" sibTransId="{67936453-44B9-4151-AAFB-8BD2FCF50E4C}"/>
    <dgm:cxn modelId="{C83D5CD2-E82E-4F58-AE11-54AF8F6600A6}" type="presOf" srcId="{66BED401-EE5F-4100-BA02-6D7EB553A1C7}" destId="{653E7035-0C50-47F2-8822-8C64130DE17B}" srcOrd="0" destOrd="0" presId="urn:microsoft.com/office/officeart/2005/8/layout/vList6"/>
    <dgm:cxn modelId="{522EC7D2-854B-49C4-A687-208DA3294CC8}" srcId="{3E63BF1B-67B3-4551-A36B-3B9F6BDE579B}" destId="{220FC3E9-BECF-45D9-8938-BAA1A0EADB57}" srcOrd="0" destOrd="0" parTransId="{C82F4970-13AD-4F48-8725-316F23CD2B0F}" sibTransId="{6939C01F-077B-4753-AC6C-7C88CFD9ED4C}"/>
    <dgm:cxn modelId="{F95A5AE5-BC8E-44AE-8253-43D0DF1BF58E}" srcId="{66BED401-EE5F-4100-BA02-6D7EB553A1C7}" destId="{919BCFDD-9699-4E7C-B952-430E99AF6455}" srcOrd="0" destOrd="0" parTransId="{DAAE69FB-016D-4723-91BB-468616BA2B68}" sibTransId="{EE7BD4F7-0500-4F4D-838D-B00A8F1AAD53}"/>
    <dgm:cxn modelId="{E94F2FE6-9581-42D8-8419-557DE90D4ECB}" srcId="{166BB912-A552-42EB-8281-C29E926C9990}" destId="{F1526FAA-2B8F-4A68-892A-072DE8F1E766}" srcOrd="1" destOrd="0" parTransId="{4CE1C1EB-2214-4DF4-A26B-FE4A943B4E96}" sibTransId="{731157D1-D32B-45E3-B5A1-F678056C7F61}"/>
    <dgm:cxn modelId="{36D5DADF-775D-4220-9144-5CC209204588}" type="presParOf" srcId="{653E7035-0C50-47F2-8822-8C64130DE17B}" destId="{4AA495CB-2D08-4148-B313-7A37591BA7B7}" srcOrd="0" destOrd="0" presId="urn:microsoft.com/office/officeart/2005/8/layout/vList6"/>
    <dgm:cxn modelId="{FC8356FA-0A5C-42CB-A148-E23E2A5356D9}" type="presParOf" srcId="{4AA495CB-2D08-4148-B313-7A37591BA7B7}" destId="{41ED274B-774A-4FA8-8766-E5209AA09139}" srcOrd="0" destOrd="0" presId="urn:microsoft.com/office/officeart/2005/8/layout/vList6"/>
    <dgm:cxn modelId="{26474AAE-BC91-4018-9993-8FED3D39063A}" type="presParOf" srcId="{4AA495CB-2D08-4148-B313-7A37591BA7B7}" destId="{7E04A3F4-AD84-46D4-93A8-17417B20802A}" srcOrd="1" destOrd="0" presId="urn:microsoft.com/office/officeart/2005/8/layout/vList6"/>
    <dgm:cxn modelId="{5C869E95-7021-4CAA-9FB4-FECCEDEC63C5}" type="presParOf" srcId="{653E7035-0C50-47F2-8822-8C64130DE17B}" destId="{E7B1C92B-A920-4171-8ED3-F30D4AF1BA3E}" srcOrd="1" destOrd="0" presId="urn:microsoft.com/office/officeart/2005/8/layout/vList6"/>
    <dgm:cxn modelId="{D5A038BF-1A67-4232-A988-ADAF031518D8}" type="presParOf" srcId="{653E7035-0C50-47F2-8822-8C64130DE17B}" destId="{6C142E93-FACA-471A-AC2A-6907B7127006}" srcOrd="2" destOrd="0" presId="urn:microsoft.com/office/officeart/2005/8/layout/vList6"/>
    <dgm:cxn modelId="{67E28B92-9DDC-41A4-BEBB-43FD46A6DA74}" type="presParOf" srcId="{6C142E93-FACA-471A-AC2A-6907B7127006}" destId="{10F74B67-B682-4411-8A0C-96F494794844}" srcOrd="0" destOrd="0" presId="urn:microsoft.com/office/officeart/2005/8/layout/vList6"/>
    <dgm:cxn modelId="{E9A4FEE7-A162-43B4-B2AE-61C5D6D20053}" type="presParOf" srcId="{6C142E93-FACA-471A-AC2A-6907B7127006}" destId="{B542115C-01EE-4916-BDF7-A9E858836E82}" srcOrd="1" destOrd="0" presId="urn:microsoft.com/office/officeart/2005/8/layout/vList6"/>
    <dgm:cxn modelId="{ACBF12DD-D45B-45B7-A243-9DC50ADC4DB8}" type="presParOf" srcId="{653E7035-0C50-47F2-8822-8C64130DE17B}" destId="{549AE3CA-BFDD-4172-A516-59EB15A5308A}" srcOrd="3" destOrd="0" presId="urn:microsoft.com/office/officeart/2005/8/layout/vList6"/>
    <dgm:cxn modelId="{9DAF3C9D-D68B-41ED-9A99-A8D9A5FFD491}" type="presParOf" srcId="{653E7035-0C50-47F2-8822-8C64130DE17B}" destId="{32CD2D39-3576-4723-8067-E3D85267CA4F}" srcOrd="4" destOrd="0" presId="urn:microsoft.com/office/officeart/2005/8/layout/vList6"/>
    <dgm:cxn modelId="{78A7D784-64B5-4C98-A7AB-3D192434A197}" type="presParOf" srcId="{32CD2D39-3576-4723-8067-E3D85267CA4F}" destId="{8BC8A593-E534-41CF-A828-FFD3A2BCB20C}" srcOrd="0" destOrd="0" presId="urn:microsoft.com/office/officeart/2005/8/layout/vList6"/>
    <dgm:cxn modelId="{8F651DEB-18CD-4203-9CAA-22E4447BC4F5}" type="presParOf" srcId="{32CD2D39-3576-4723-8067-E3D85267CA4F}" destId="{C87C25F5-E06F-4A9F-8F3D-5D94B391EA4E}" srcOrd="1" destOrd="0" presId="urn:microsoft.com/office/officeart/2005/8/layout/vList6"/>
    <dgm:cxn modelId="{80F90A21-3C68-4B85-8B49-25221EEB8CF8}" type="presParOf" srcId="{653E7035-0C50-47F2-8822-8C64130DE17B}" destId="{833F0E40-7185-42FE-BCF0-AC50CF2075A5}" srcOrd="5" destOrd="0" presId="urn:microsoft.com/office/officeart/2005/8/layout/vList6"/>
    <dgm:cxn modelId="{B316AF0E-D20C-42AD-BEC2-9EC94BDE7D8C}" type="presParOf" srcId="{653E7035-0C50-47F2-8822-8C64130DE17B}" destId="{7E01553B-3E8E-4BB4-809A-DB46C9ADAE43}" srcOrd="6" destOrd="0" presId="urn:microsoft.com/office/officeart/2005/8/layout/vList6"/>
    <dgm:cxn modelId="{C79F39F3-4B38-4CD1-BB7C-A83B6EBB649C}" type="presParOf" srcId="{7E01553B-3E8E-4BB4-809A-DB46C9ADAE43}" destId="{8EC71430-816B-4FB2-9834-0DA4D543A07B}" srcOrd="0" destOrd="0" presId="urn:microsoft.com/office/officeart/2005/8/layout/vList6"/>
    <dgm:cxn modelId="{33361B8C-CE56-4660-A1A9-C3FCF6984DFA}" type="presParOf" srcId="{7E01553B-3E8E-4BB4-809A-DB46C9ADAE43}" destId="{E1F6A6AE-37E5-427C-AE5C-6DDA75239E55}" srcOrd="1" destOrd="0" presId="urn:microsoft.com/office/officeart/2005/8/layout/vList6"/>
    <dgm:cxn modelId="{786C89A8-87E2-459D-96C1-CE54EF7B7578}" type="presParOf" srcId="{653E7035-0C50-47F2-8822-8C64130DE17B}" destId="{D2347809-2918-4A81-A472-11F4131F6168}" srcOrd="7" destOrd="0" presId="urn:microsoft.com/office/officeart/2005/8/layout/vList6"/>
    <dgm:cxn modelId="{C482279E-FAF3-4C8A-B011-D525216EBA43}" type="presParOf" srcId="{653E7035-0C50-47F2-8822-8C64130DE17B}" destId="{8648E13B-0676-40AA-BD5F-E2D54085F1BF}" srcOrd="8" destOrd="0" presId="urn:microsoft.com/office/officeart/2005/8/layout/vList6"/>
    <dgm:cxn modelId="{4FB89BCB-C882-433A-A247-F65DB11682E1}" type="presParOf" srcId="{8648E13B-0676-40AA-BD5F-E2D54085F1BF}" destId="{C3E92023-2ED8-4E75-A36A-F3DE9FA63CE5}" srcOrd="0" destOrd="0" presId="urn:microsoft.com/office/officeart/2005/8/layout/vList6"/>
    <dgm:cxn modelId="{C2C03D53-FAC2-4F01-AA22-5A24477E3628}" type="presParOf" srcId="{8648E13B-0676-40AA-BD5F-E2D54085F1BF}" destId="{7F6170A4-5BC9-4400-861C-FF3832ADBC48}" srcOrd="1" destOrd="0" presId="urn:microsoft.com/office/officeart/2005/8/layout/vList6"/>
    <dgm:cxn modelId="{A823E7AE-65F6-4352-A493-07A7AC133E17}" type="presParOf" srcId="{653E7035-0C50-47F2-8822-8C64130DE17B}" destId="{54041CDF-6B13-4FDB-B0DB-C8E789CC11D5}" srcOrd="9" destOrd="0" presId="urn:microsoft.com/office/officeart/2005/8/layout/vList6"/>
    <dgm:cxn modelId="{1D34E3B6-E433-40E7-9C09-259079B792E7}" type="presParOf" srcId="{653E7035-0C50-47F2-8822-8C64130DE17B}" destId="{EA7D54C6-5C8D-4E2B-BB16-06381D17ADC0}" srcOrd="10" destOrd="0" presId="urn:microsoft.com/office/officeart/2005/8/layout/vList6"/>
    <dgm:cxn modelId="{B2DE0A64-20CA-4E86-8E50-DC138497EEEC}" type="presParOf" srcId="{EA7D54C6-5C8D-4E2B-BB16-06381D17ADC0}" destId="{3F197C2A-5256-4872-806C-E5057B9DD282}" srcOrd="0" destOrd="0" presId="urn:microsoft.com/office/officeart/2005/8/layout/vList6"/>
    <dgm:cxn modelId="{A997DD9C-C9BC-467D-B4F7-BDE279DB3D31}" type="presParOf" srcId="{EA7D54C6-5C8D-4E2B-BB16-06381D17ADC0}" destId="{1025106A-8C3A-47B5-A01E-FD90CCE1C20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0975C-EBE0-457A-AC51-E3707E3E0137}">
      <dsp:nvSpPr>
        <dsp:cNvPr id="0" name=""/>
        <dsp:cNvSpPr/>
      </dsp:nvSpPr>
      <dsp:spPr>
        <a:xfrm>
          <a:off x="679050" y="482759"/>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0C076E-94A9-4365-83C2-9820D9E7129E}">
      <dsp:nvSpPr>
        <dsp:cNvPr id="0" name=""/>
        <dsp:cNvSpPr/>
      </dsp:nvSpPr>
      <dsp:spPr>
        <a:xfrm>
          <a:off x="1081237" y="884947"/>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5D22FB-160F-40AF-863B-813C52859D50}">
      <dsp:nvSpPr>
        <dsp:cNvPr id="0" name=""/>
        <dsp:cNvSpPr/>
      </dsp:nvSpPr>
      <dsp:spPr>
        <a:xfrm>
          <a:off x="75768" y="295776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Importance of health professional.</a:t>
          </a:r>
        </a:p>
      </dsp:txBody>
      <dsp:txXfrm>
        <a:off x="75768" y="2957760"/>
        <a:ext cx="3093750" cy="720000"/>
      </dsp:txXfrm>
    </dsp:sp>
    <dsp:sp modelId="{6759198C-C5C1-4642-8574-BDCDCBC0F952}">
      <dsp:nvSpPr>
        <dsp:cNvPr id="0" name=""/>
        <dsp:cNvSpPr/>
      </dsp:nvSpPr>
      <dsp:spPr>
        <a:xfrm>
          <a:off x="4314206" y="482759"/>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A8B6B0-E50D-4ABF-8083-AA149D20499C}">
      <dsp:nvSpPr>
        <dsp:cNvPr id="0" name=""/>
        <dsp:cNvSpPr/>
      </dsp:nvSpPr>
      <dsp:spPr>
        <a:xfrm>
          <a:off x="4716393" y="884947"/>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E31967-CE45-4FD5-96ED-2D430D603758}">
      <dsp:nvSpPr>
        <dsp:cNvPr id="0" name=""/>
        <dsp:cNvSpPr/>
      </dsp:nvSpPr>
      <dsp:spPr>
        <a:xfrm>
          <a:off x="3710925" y="295776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Ways to contribute in tobacco cessation approaches and control</a:t>
          </a:r>
        </a:p>
      </dsp:txBody>
      <dsp:txXfrm>
        <a:off x="3710925" y="2957760"/>
        <a:ext cx="3093750" cy="720000"/>
      </dsp:txXfrm>
    </dsp:sp>
    <dsp:sp modelId="{1BE089A2-C4ED-4824-A633-A0F8F9738E89}">
      <dsp:nvSpPr>
        <dsp:cNvPr id="0" name=""/>
        <dsp:cNvSpPr/>
      </dsp:nvSpPr>
      <dsp:spPr>
        <a:xfrm>
          <a:off x="7949362" y="482759"/>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BF7547-8C23-4D03-84A4-ADE2960C73DB}">
      <dsp:nvSpPr>
        <dsp:cNvPr id="0" name=""/>
        <dsp:cNvSpPr/>
      </dsp:nvSpPr>
      <dsp:spPr>
        <a:xfrm>
          <a:off x="8351550" y="884947"/>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A77244-F290-42BE-A619-9FB7C7675BB2}">
      <dsp:nvSpPr>
        <dsp:cNvPr id="0" name=""/>
        <dsp:cNvSpPr/>
      </dsp:nvSpPr>
      <dsp:spPr>
        <a:xfrm>
          <a:off x="7346081" y="295776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Knowledge assessment</a:t>
          </a:r>
        </a:p>
      </dsp:txBody>
      <dsp:txXfrm>
        <a:off x="7346081" y="2957760"/>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F916D-8344-45B1-8A65-DC29AAD2732B}">
      <dsp:nvSpPr>
        <dsp:cNvPr id="0" name=""/>
        <dsp:cNvSpPr/>
      </dsp:nvSpPr>
      <dsp:spPr>
        <a:xfrm>
          <a:off x="0" y="1346"/>
          <a:ext cx="57556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BC4C406-7130-4559-82F5-1B81E4CB5FED}">
      <dsp:nvSpPr>
        <dsp:cNvPr id="0" name=""/>
        <dsp:cNvSpPr/>
      </dsp:nvSpPr>
      <dsp:spPr>
        <a:xfrm>
          <a:off x="0" y="1346"/>
          <a:ext cx="5755638" cy="918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The tobacco plant, Nicotiana, has probably been responsible for more deaths than any other herb.</a:t>
          </a:r>
        </a:p>
      </dsp:txBody>
      <dsp:txXfrm>
        <a:off x="0" y="1346"/>
        <a:ext cx="5755638" cy="918290"/>
      </dsp:txXfrm>
    </dsp:sp>
    <dsp:sp modelId="{652A4B33-9F18-4CA5-9366-8A5533C07336}">
      <dsp:nvSpPr>
        <dsp:cNvPr id="0" name=""/>
        <dsp:cNvSpPr/>
      </dsp:nvSpPr>
      <dsp:spPr>
        <a:xfrm>
          <a:off x="0" y="919636"/>
          <a:ext cx="57556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E953D6F-255F-4DAA-869B-4D239CF5B482}">
      <dsp:nvSpPr>
        <dsp:cNvPr id="0" name=""/>
        <dsp:cNvSpPr/>
      </dsp:nvSpPr>
      <dsp:spPr>
        <a:xfrm>
          <a:off x="0" y="919636"/>
          <a:ext cx="5755638" cy="918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It has been estimated that there are 1.1 billion smokers worldwide and 182 million (16.6%) of them live in India.</a:t>
          </a:r>
        </a:p>
      </dsp:txBody>
      <dsp:txXfrm>
        <a:off x="0" y="919636"/>
        <a:ext cx="5755638" cy="918290"/>
      </dsp:txXfrm>
    </dsp:sp>
    <dsp:sp modelId="{488DFF93-F594-45A5-9DBF-CEE4FF1E26F5}">
      <dsp:nvSpPr>
        <dsp:cNvPr id="0" name=""/>
        <dsp:cNvSpPr/>
      </dsp:nvSpPr>
      <dsp:spPr>
        <a:xfrm>
          <a:off x="0" y="1837927"/>
          <a:ext cx="57556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71145B-651F-4AA4-8898-94EAF98B2A05}">
      <dsp:nvSpPr>
        <dsp:cNvPr id="0" name=""/>
        <dsp:cNvSpPr/>
      </dsp:nvSpPr>
      <dsp:spPr>
        <a:xfrm>
          <a:off x="0" y="1837927"/>
          <a:ext cx="5755638" cy="918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It has been predicted by the World Health Organization (WHO) that more than 500 million people alive today will be killed by tobacco by 2030 and tobacco consumption will become the single leading cause of death.</a:t>
          </a:r>
        </a:p>
      </dsp:txBody>
      <dsp:txXfrm>
        <a:off x="0" y="1837927"/>
        <a:ext cx="5755638" cy="918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C154D-2CB2-426B-8A9C-33E7183CF043}">
      <dsp:nvSpPr>
        <dsp:cNvPr id="0" name=""/>
        <dsp:cNvSpPr/>
      </dsp:nvSpPr>
      <dsp:spPr>
        <a:xfrm>
          <a:off x="3305307" y="3333370"/>
          <a:ext cx="1929850" cy="9649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en-US" sz="2000" b="1" kern="1200" dirty="0"/>
            <a:t>HEALTH CONSEQUENCES OF TOBACCO USE</a:t>
          </a:r>
          <a:endParaRPr lang="en-IN" sz="2000" kern="1200" dirty="0"/>
        </a:p>
      </dsp:txBody>
      <dsp:txXfrm>
        <a:off x="3333569" y="3361632"/>
        <a:ext cx="1873326" cy="908401"/>
      </dsp:txXfrm>
    </dsp:sp>
    <dsp:sp modelId="{05485443-3E3F-4577-A7D7-445129C2D7DC}">
      <dsp:nvSpPr>
        <dsp:cNvPr id="0" name=""/>
        <dsp:cNvSpPr/>
      </dsp:nvSpPr>
      <dsp:spPr>
        <a:xfrm rot="17350740">
          <a:off x="4446254" y="2692854"/>
          <a:ext cx="2349746" cy="26630"/>
        </a:xfrm>
        <a:custGeom>
          <a:avLst/>
          <a:gdLst/>
          <a:ahLst/>
          <a:cxnLst/>
          <a:rect l="0" t="0" r="0" b="0"/>
          <a:pathLst>
            <a:path>
              <a:moveTo>
                <a:pt x="0" y="13315"/>
              </a:moveTo>
              <a:lnTo>
                <a:pt x="2349746" y="1331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5562384" y="2647425"/>
        <a:ext cx="117487" cy="117487"/>
      </dsp:txXfrm>
    </dsp:sp>
    <dsp:sp modelId="{DC9AEECF-3676-4C94-B31D-4820C4A23759}">
      <dsp:nvSpPr>
        <dsp:cNvPr id="0" name=""/>
        <dsp:cNvSpPr/>
      </dsp:nvSpPr>
      <dsp:spPr>
        <a:xfrm>
          <a:off x="6007098" y="1114042"/>
          <a:ext cx="1929850" cy="9649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Precancerous lesion</a:t>
          </a:r>
          <a:endParaRPr lang="en-IN" sz="2000" kern="1200" dirty="0"/>
        </a:p>
      </dsp:txBody>
      <dsp:txXfrm>
        <a:off x="6035360" y="1142304"/>
        <a:ext cx="1873326" cy="908401"/>
      </dsp:txXfrm>
    </dsp:sp>
    <dsp:sp modelId="{FFCCE9B2-BEBB-44E0-9B08-C9FDD6159E26}">
      <dsp:nvSpPr>
        <dsp:cNvPr id="0" name=""/>
        <dsp:cNvSpPr/>
      </dsp:nvSpPr>
      <dsp:spPr>
        <a:xfrm rot="18289469">
          <a:off x="7647040" y="1028357"/>
          <a:ext cx="1351756" cy="26630"/>
        </a:xfrm>
        <a:custGeom>
          <a:avLst/>
          <a:gdLst/>
          <a:ahLst/>
          <a:cxnLst/>
          <a:rect l="0" t="0" r="0" b="0"/>
          <a:pathLst>
            <a:path>
              <a:moveTo>
                <a:pt x="0" y="13315"/>
              </a:moveTo>
              <a:lnTo>
                <a:pt x="1351756" y="133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8289124" y="1007879"/>
        <a:ext cx="67587" cy="67587"/>
      </dsp:txXfrm>
    </dsp:sp>
    <dsp:sp modelId="{F9906FAF-E1D3-4FA3-9711-32AF490327D5}">
      <dsp:nvSpPr>
        <dsp:cNvPr id="0" name=""/>
        <dsp:cNvSpPr/>
      </dsp:nvSpPr>
      <dsp:spPr>
        <a:xfrm>
          <a:off x="8708888" y="4378"/>
          <a:ext cx="1929850" cy="9649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Leukoplakia</a:t>
          </a:r>
          <a:endParaRPr lang="en-US" sz="2000" kern="1200" dirty="0"/>
        </a:p>
      </dsp:txBody>
      <dsp:txXfrm>
        <a:off x="8737150" y="32640"/>
        <a:ext cx="1873326" cy="908401"/>
      </dsp:txXfrm>
    </dsp:sp>
    <dsp:sp modelId="{E7642083-A598-4B73-BA24-2DA97171CC8C}">
      <dsp:nvSpPr>
        <dsp:cNvPr id="0" name=""/>
        <dsp:cNvSpPr/>
      </dsp:nvSpPr>
      <dsp:spPr>
        <a:xfrm>
          <a:off x="7936948" y="1583190"/>
          <a:ext cx="771940" cy="26630"/>
        </a:xfrm>
        <a:custGeom>
          <a:avLst/>
          <a:gdLst/>
          <a:ahLst/>
          <a:cxnLst/>
          <a:rect l="0" t="0" r="0" b="0"/>
          <a:pathLst>
            <a:path>
              <a:moveTo>
                <a:pt x="0" y="13315"/>
              </a:moveTo>
              <a:lnTo>
                <a:pt x="771940" y="133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8303620" y="1577206"/>
        <a:ext cx="38597" cy="38597"/>
      </dsp:txXfrm>
    </dsp:sp>
    <dsp:sp modelId="{83AB60E8-5691-4DD7-BFCF-5690625D9597}">
      <dsp:nvSpPr>
        <dsp:cNvPr id="0" name=""/>
        <dsp:cNvSpPr/>
      </dsp:nvSpPr>
      <dsp:spPr>
        <a:xfrm>
          <a:off x="8708888" y="1114042"/>
          <a:ext cx="1929850" cy="9649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Erythroplakia </a:t>
          </a:r>
          <a:endParaRPr lang="en-US" sz="2000" kern="1200" dirty="0"/>
        </a:p>
      </dsp:txBody>
      <dsp:txXfrm>
        <a:off x="8737150" y="1142304"/>
        <a:ext cx="1873326" cy="908401"/>
      </dsp:txXfrm>
    </dsp:sp>
    <dsp:sp modelId="{25B92028-D814-4F39-8D45-109ED8EC0205}">
      <dsp:nvSpPr>
        <dsp:cNvPr id="0" name=""/>
        <dsp:cNvSpPr/>
      </dsp:nvSpPr>
      <dsp:spPr>
        <a:xfrm rot="3310531">
          <a:off x="7647040" y="2138022"/>
          <a:ext cx="1351756" cy="26630"/>
        </a:xfrm>
        <a:custGeom>
          <a:avLst/>
          <a:gdLst/>
          <a:ahLst/>
          <a:cxnLst/>
          <a:rect l="0" t="0" r="0" b="0"/>
          <a:pathLst>
            <a:path>
              <a:moveTo>
                <a:pt x="0" y="13315"/>
              </a:moveTo>
              <a:lnTo>
                <a:pt x="1351756" y="133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8289124" y="2117543"/>
        <a:ext cx="67587" cy="67587"/>
      </dsp:txXfrm>
    </dsp:sp>
    <dsp:sp modelId="{C22128F7-6BFC-4A46-A69E-45DB0D0B9077}">
      <dsp:nvSpPr>
        <dsp:cNvPr id="0" name=""/>
        <dsp:cNvSpPr/>
      </dsp:nvSpPr>
      <dsp:spPr>
        <a:xfrm>
          <a:off x="8708888" y="2223706"/>
          <a:ext cx="1929850" cy="9649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Smoker’s Palate</a:t>
          </a:r>
          <a:endParaRPr lang="en-IN" sz="2000" kern="1200"/>
        </a:p>
      </dsp:txBody>
      <dsp:txXfrm>
        <a:off x="8737150" y="2251968"/>
        <a:ext cx="1873326" cy="908401"/>
      </dsp:txXfrm>
    </dsp:sp>
    <dsp:sp modelId="{77A491A0-7C08-4B63-AB51-220359D70F6C}">
      <dsp:nvSpPr>
        <dsp:cNvPr id="0" name=""/>
        <dsp:cNvSpPr/>
      </dsp:nvSpPr>
      <dsp:spPr>
        <a:xfrm rot="2142401">
          <a:off x="5145804" y="4079934"/>
          <a:ext cx="950647" cy="26630"/>
        </a:xfrm>
        <a:custGeom>
          <a:avLst/>
          <a:gdLst/>
          <a:ahLst/>
          <a:cxnLst/>
          <a:rect l="0" t="0" r="0" b="0"/>
          <a:pathLst>
            <a:path>
              <a:moveTo>
                <a:pt x="0" y="13315"/>
              </a:moveTo>
              <a:lnTo>
                <a:pt x="950647" y="1331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5597361" y="4069483"/>
        <a:ext cx="47532" cy="47532"/>
      </dsp:txXfrm>
    </dsp:sp>
    <dsp:sp modelId="{E59D178E-33A9-4060-A5B7-694ED930D25D}">
      <dsp:nvSpPr>
        <dsp:cNvPr id="0" name=""/>
        <dsp:cNvSpPr/>
      </dsp:nvSpPr>
      <dsp:spPr>
        <a:xfrm>
          <a:off x="6007098" y="3888202"/>
          <a:ext cx="1929850" cy="9649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Precancerous condition</a:t>
          </a:r>
          <a:endParaRPr lang="en-IN" sz="2000" kern="1200" dirty="0"/>
        </a:p>
      </dsp:txBody>
      <dsp:txXfrm>
        <a:off x="6035360" y="3916464"/>
        <a:ext cx="1873326" cy="908401"/>
      </dsp:txXfrm>
    </dsp:sp>
    <dsp:sp modelId="{B9D34332-31B2-4753-9E8E-5D8DDF934E6B}">
      <dsp:nvSpPr>
        <dsp:cNvPr id="0" name=""/>
        <dsp:cNvSpPr/>
      </dsp:nvSpPr>
      <dsp:spPr>
        <a:xfrm rot="19457599">
          <a:off x="7847595" y="4079934"/>
          <a:ext cx="950647" cy="26630"/>
        </a:xfrm>
        <a:custGeom>
          <a:avLst/>
          <a:gdLst/>
          <a:ahLst/>
          <a:cxnLst/>
          <a:rect l="0" t="0" r="0" b="0"/>
          <a:pathLst>
            <a:path>
              <a:moveTo>
                <a:pt x="0" y="13315"/>
              </a:moveTo>
              <a:lnTo>
                <a:pt x="950647" y="133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8299152" y="4069483"/>
        <a:ext cx="47532" cy="47532"/>
      </dsp:txXfrm>
    </dsp:sp>
    <dsp:sp modelId="{3396AC56-0E7A-4724-80E6-791ECCC9354F}">
      <dsp:nvSpPr>
        <dsp:cNvPr id="0" name=""/>
        <dsp:cNvSpPr/>
      </dsp:nvSpPr>
      <dsp:spPr>
        <a:xfrm>
          <a:off x="8708888" y="3333370"/>
          <a:ext cx="1929850" cy="9649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OSMF</a:t>
          </a:r>
        </a:p>
      </dsp:txBody>
      <dsp:txXfrm>
        <a:off x="8737150" y="3361632"/>
        <a:ext cx="1873326" cy="908401"/>
      </dsp:txXfrm>
    </dsp:sp>
    <dsp:sp modelId="{F872D968-B448-489A-AFC5-1541CD4B51AE}">
      <dsp:nvSpPr>
        <dsp:cNvPr id="0" name=""/>
        <dsp:cNvSpPr/>
      </dsp:nvSpPr>
      <dsp:spPr>
        <a:xfrm rot="2142401">
          <a:off x="7847595" y="4634766"/>
          <a:ext cx="950647" cy="26630"/>
        </a:xfrm>
        <a:custGeom>
          <a:avLst/>
          <a:gdLst/>
          <a:ahLst/>
          <a:cxnLst/>
          <a:rect l="0" t="0" r="0" b="0"/>
          <a:pathLst>
            <a:path>
              <a:moveTo>
                <a:pt x="0" y="13315"/>
              </a:moveTo>
              <a:lnTo>
                <a:pt x="950647" y="133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8299152" y="4624315"/>
        <a:ext cx="47532" cy="47532"/>
      </dsp:txXfrm>
    </dsp:sp>
    <dsp:sp modelId="{931AF92E-109D-45B4-B189-606EA59D75E1}">
      <dsp:nvSpPr>
        <dsp:cNvPr id="0" name=""/>
        <dsp:cNvSpPr/>
      </dsp:nvSpPr>
      <dsp:spPr>
        <a:xfrm>
          <a:off x="8708888" y="4443034"/>
          <a:ext cx="1929850" cy="9649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Lichen Planus</a:t>
          </a:r>
          <a:endParaRPr lang="en-IN" sz="2000" kern="1200" dirty="0"/>
        </a:p>
      </dsp:txBody>
      <dsp:txXfrm>
        <a:off x="8737150" y="4471296"/>
        <a:ext cx="1873326" cy="908401"/>
      </dsp:txXfrm>
    </dsp:sp>
    <dsp:sp modelId="{69D7FBB3-D77B-466B-9532-B9F369D3D675}">
      <dsp:nvSpPr>
        <dsp:cNvPr id="0" name=""/>
        <dsp:cNvSpPr/>
      </dsp:nvSpPr>
      <dsp:spPr>
        <a:xfrm rot="4249260">
          <a:off x="4446254" y="4912182"/>
          <a:ext cx="2349746" cy="26630"/>
        </a:xfrm>
        <a:custGeom>
          <a:avLst/>
          <a:gdLst/>
          <a:ahLst/>
          <a:cxnLst/>
          <a:rect l="0" t="0" r="0" b="0"/>
          <a:pathLst>
            <a:path>
              <a:moveTo>
                <a:pt x="0" y="13315"/>
              </a:moveTo>
              <a:lnTo>
                <a:pt x="2349746" y="1331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5562384" y="4866753"/>
        <a:ext cx="117487" cy="117487"/>
      </dsp:txXfrm>
    </dsp:sp>
    <dsp:sp modelId="{72EDD447-5533-4D2A-9914-C5B619AA1ECC}">
      <dsp:nvSpPr>
        <dsp:cNvPr id="0" name=""/>
        <dsp:cNvSpPr/>
      </dsp:nvSpPr>
      <dsp:spPr>
        <a:xfrm>
          <a:off x="6007098" y="5552698"/>
          <a:ext cx="1929850" cy="9649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Cancerous condition</a:t>
          </a:r>
          <a:endParaRPr lang="en-IN" sz="2000" kern="1200" dirty="0"/>
        </a:p>
      </dsp:txBody>
      <dsp:txXfrm>
        <a:off x="6035360" y="5580960"/>
        <a:ext cx="1873326" cy="908401"/>
      </dsp:txXfrm>
    </dsp:sp>
    <dsp:sp modelId="{1E5F32A5-B670-423C-B8D2-CE21331DCA53}">
      <dsp:nvSpPr>
        <dsp:cNvPr id="0" name=""/>
        <dsp:cNvSpPr/>
      </dsp:nvSpPr>
      <dsp:spPr>
        <a:xfrm>
          <a:off x="7936948" y="6021846"/>
          <a:ext cx="771940" cy="26630"/>
        </a:xfrm>
        <a:custGeom>
          <a:avLst/>
          <a:gdLst/>
          <a:ahLst/>
          <a:cxnLst/>
          <a:rect l="0" t="0" r="0" b="0"/>
          <a:pathLst>
            <a:path>
              <a:moveTo>
                <a:pt x="0" y="13315"/>
              </a:moveTo>
              <a:lnTo>
                <a:pt x="771940" y="133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8303620" y="6015863"/>
        <a:ext cx="38597" cy="38597"/>
      </dsp:txXfrm>
    </dsp:sp>
    <dsp:sp modelId="{D196058C-5926-4514-9EF4-93BDFAEF21E6}">
      <dsp:nvSpPr>
        <dsp:cNvPr id="0" name=""/>
        <dsp:cNvSpPr/>
      </dsp:nvSpPr>
      <dsp:spPr>
        <a:xfrm>
          <a:off x="8708888" y="5552698"/>
          <a:ext cx="1929850" cy="9649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Squamous cell carcinoma</a:t>
          </a:r>
          <a:endParaRPr lang="en-IN" sz="2000" kern="1200" dirty="0"/>
        </a:p>
      </dsp:txBody>
      <dsp:txXfrm>
        <a:off x="8737150" y="5580960"/>
        <a:ext cx="1873326" cy="908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CDCB0-5CA1-44CE-854F-27132F1C3A78}">
      <dsp:nvSpPr>
        <dsp:cNvPr id="0" name=""/>
        <dsp:cNvSpPr/>
      </dsp:nvSpPr>
      <dsp:spPr>
        <a:xfrm>
          <a:off x="60995" y="1999"/>
          <a:ext cx="2741200" cy="1644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IN" sz="5500" b="1" kern="1200">
              <a:latin typeface="Calibri" panose="020F0502020204030204"/>
              <a:ea typeface="+mn-ea"/>
              <a:cs typeface="+mn-cs"/>
            </a:rPr>
            <a:t>Ask</a:t>
          </a:r>
        </a:p>
      </dsp:txBody>
      <dsp:txXfrm>
        <a:off x="60995" y="1999"/>
        <a:ext cx="2741200" cy="1644720"/>
      </dsp:txXfrm>
    </dsp:sp>
    <dsp:sp modelId="{D4223BBA-F4C5-4905-810E-85610101474C}">
      <dsp:nvSpPr>
        <dsp:cNvPr id="0" name=""/>
        <dsp:cNvSpPr/>
      </dsp:nvSpPr>
      <dsp:spPr>
        <a:xfrm>
          <a:off x="3076316" y="1999"/>
          <a:ext cx="2741200" cy="1644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IN" sz="5500" b="1" kern="1200">
              <a:latin typeface="Calibri" panose="020F0502020204030204"/>
              <a:ea typeface="+mn-ea"/>
              <a:cs typeface="+mn-cs"/>
            </a:rPr>
            <a:t>Advise</a:t>
          </a:r>
        </a:p>
      </dsp:txBody>
      <dsp:txXfrm>
        <a:off x="3076316" y="1999"/>
        <a:ext cx="2741200" cy="1644720"/>
      </dsp:txXfrm>
    </dsp:sp>
    <dsp:sp modelId="{49500512-2326-412D-933B-4335154F12B0}">
      <dsp:nvSpPr>
        <dsp:cNvPr id="0" name=""/>
        <dsp:cNvSpPr/>
      </dsp:nvSpPr>
      <dsp:spPr>
        <a:xfrm>
          <a:off x="60995" y="1920839"/>
          <a:ext cx="2741200" cy="16447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IN" sz="5500" b="1" kern="1200">
              <a:latin typeface="Calibri" panose="020F0502020204030204"/>
              <a:ea typeface="+mn-ea"/>
              <a:cs typeface="+mn-cs"/>
            </a:rPr>
            <a:t>Assess</a:t>
          </a:r>
        </a:p>
      </dsp:txBody>
      <dsp:txXfrm>
        <a:off x="60995" y="1920839"/>
        <a:ext cx="2741200" cy="1644720"/>
      </dsp:txXfrm>
    </dsp:sp>
    <dsp:sp modelId="{EC2D577F-A15D-476B-A3AB-DB0E333EABC0}">
      <dsp:nvSpPr>
        <dsp:cNvPr id="0" name=""/>
        <dsp:cNvSpPr/>
      </dsp:nvSpPr>
      <dsp:spPr>
        <a:xfrm>
          <a:off x="3076316" y="1920839"/>
          <a:ext cx="2741200" cy="1644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IN" sz="5500" b="1" kern="1200">
              <a:latin typeface="Calibri" panose="020F0502020204030204"/>
              <a:ea typeface="+mn-ea"/>
              <a:cs typeface="+mn-cs"/>
            </a:rPr>
            <a:t>Assist</a:t>
          </a:r>
        </a:p>
      </dsp:txBody>
      <dsp:txXfrm>
        <a:off x="3076316" y="1920839"/>
        <a:ext cx="2741200" cy="1644720"/>
      </dsp:txXfrm>
    </dsp:sp>
    <dsp:sp modelId="{E681CB39-AAB4-494D-B6BA-3B0184CC8D23}">
      <dsp:nvSpPr>
        <dsp:cNvPr id="0" name=""/>
        <dsp:cNvSpPr/>
      </dsp:nvSpPr>
      <dsp:spPr>
        <a:xfrm>
          <a:off x="1568655" y="3839680"/>
          <a:ext cx="2741200" cy="16447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IN" sz="5500" b="1" kern="1200">
              <a:latin typeface="Calibri" panose="020F0502020204030204"/>
              <a:ea typeface="+mn-ea"/>
              <a:cs typeface="+mn-cs"/>
            </a:rPr>
            <a:t>Arrange</a:t>
          </a:r>
        </a:p>
      </dsp:txBody>
      <dsp:txXfrm>
        <a:off x="1568655" y="3839680"/>
        <a:ext cx="2741200" cy="1644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66240-AD26-486B-AB39-04CA80407160}">
      <dsp:nvSpPr>
        <dsp:cNvPr id="0" name=""/>
        <dsp:cNvSpPr/>
      </dsp:nvSpPr>
      <dsp:spPr>
        <a:xfrm>
          <a:off x="0" y="4"/>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4AEAD-41A9-43D6-959A-FE7B053D789A}">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74477F-9F72-4CE2-8AD6-1B3197E1178B}">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2133600">
            <a:lnSpc>
              <a:spcPct val="100000"/>
            </a:lnSpc>
            <a:spcBef>
              <a:spcPct val="0"/>
            </a:spcBef>
            <a:spcAft>
              <a:spcPct val="35000"/>
            </a:spcAft>
            <a:buNone/>
          </a:pPr>
          <a:r>
            <a:rPr lang="en-IN" sz="4800" b="1" kern="1200">
              <a:latin typeface="Calibri" panose="020F0502020204030204"/>
              <a:ea typeface="+mn-ea"/>
              <a:cs typeface="+mn-cs"/>
            </a:rPr>
            <a:t>Relevance</a:t>
          </a:r>
        </a:p>
      </dsp:txBody>
      <dsp:txXfrm>
        <a:off x="1133349" y="4606"/>
        <a:ext cx="5455341" cy="981254"/>
      </dsp:txXfrm>
    </dsp:sp>
    <dsp:sp modelId="{5F2BAB8B-F7C8-4925-BDF6-77F1B5FAD653}">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122713-E2E3-4FD3-8FD2-B6E10BB99F49}">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A4C50-1664-44D7-999E-F80372CD27C4}">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2133600">
            <a:lnSpc>
              <a:spcPct val="100000"/>
            </a:lnSpc>
            <a:spcBef>
              <a:spcPct val="0"/>
            </a:spcBef>
            <a:spcAft>
              <a:spcPct val="35000"/>
            </a:spcAft>
            <a:buNone/>
          </a:pPr>
          <a:r>
            <a:rPr lang="en-IN" sz="4800" b="1" kern="1200">
              <a:latin typeface="Calibri" panose="020F0502020204030204"/>
              <a:ea typeface="+mn-ea"/>
              <a:cs typeface="+mn-cs"/>
            </a:rPr>
            <a:t>Risks</a:t>
          </a:r>
        </a:p>
      </dsp:txBody>
      <dsp:txXfrm>
        <a:off x="1133349" y="1231175"/>
        <a:ext cx="5455341" cy="981254"/>
      </dsp:txXfrm>
    </dsp:sp>
    <dsp:sp modelId="{AA2D40B9-064C-4644-B04B-0919581BE9BF}">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C34001-5902-4163-8A97-52AFB5D13E32}">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3B1500-C766-450D-AF40-CB9A739EFC60}">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2133600">
            <a:lnSpc>
              <a:spcPct val="100000"/>
            </a:lnSpc>
            <a:spcBef>
              <a:spcPct val="0"/>
            </a:spcBef>
            <a:spcAft>
              <a:spcPct val="35000"/>
            </a:spcAft>
            <a:buNone/>
          </a:pPr>
          <a:r>
            <a:rPr lang="en-IN" sz="4800" b="1" kern="1200">
              <a:latin typeface="Calibri" panose="020F0502020204030204"/>
              <a:ea typeface="+mn-ea"/>
              <a:cs typeface="+mn-cs"/>
            </a:rPr>
            <a:t>Rewards</a:t>
          </a:r>
        </a:p>
      </dsp:txBody>
      <dsp:txXfrm>
        <a:off x="1133349" y="2457744"/>
        <a:ext cx="5455341" cy="981254"/>
      </dsp:txXfrm>
    </dsp:sp>
    <dsp:sp modelId="{D3E9C371-E8AD-4AFA-BB5D-477943004DF6}">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FFB5E8-24F4-4DCD-B834-621702B40E6D}">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87CFD4-A246-4938-B59E-7C408FD1D8AC}">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2133600">
            <a:lnSpc>
              <a:spcPct val="100000"/>
            </a:lnSpc>
            <a:spcBef>
              <a:spcPct val="0"/>
            </a:spcBef>
            <a:spcAft>
              <a:spcPct val="35000"/>
            </a:spcAft>
            <a:buNone/>
          </a:pPr>
          <a:r>
            <a:rPr lang="en-IN" sz="4800" b="1" kern="1200">
              <a:latin typeface="Calibri" panose="020F0502020204030204"/>
              <a:ea typeface="+mn-ea"/>
              <a:cs typeface="+mn-cs"/>
            </a:rPr>
            <a:t>Roadblocks</a:t>
          </a:r>
        </a:p>
      </dsp:txBody>
      <dsp:txXfrm>
        <a:off x="1133349" y="3684312"/>
        <a:ext cx="5455341" cy="981254"/>
      </dsp:txXfrm>
    </dsp:sp>
    <dsp:sp modelId="{AC726DE9-4C71-4486-B6FF-E4E3D3676919}">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00168-16DE-474F-890F-376FD671294F}">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4F8293-F425-491E-BD0D-5A62DE0FE534}">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2133600">
            <a:lnSpc>
              <a:spcPct val="100000"/>
            </a:lnSpc>
            <a:spcBef>
              <a:spcPct val="0"/>
            </a:spcBef>
            <a:spcAft>
              <a:spcPct val="35000"/>
            </a:spcAft>
            <a:buNone/>
          </a:pPr>
          <a:r>
            <a:rPr lang="en-IN" sz="4800" b="1" kern="1200">
              <a:latin typeface="Calibri" panose="020F0502020204030204"/>
              <a:ea typeface="+mn-ea"/>
              <a:cs typeface="+mn-cs"/>
            </a:rPr>
            <a:t>Repetition</a:t>
          </a:r>
        </a:p>
      </dsp:txBody>
      <dsp:txXfrm>
        <a:off x="1133349" y="4910881"/>
        <a:ext cx="5455341" cy="9812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1D59C-4ACB-4124-8C82-FC007702975B}">
      <dsp:nvSpPr>
        <dsp:cNvPr id="0" name=""/>
        <dsp:cNvSpPr/>
      </dsp:nvSpPr>
      <dsp:spPr>
        <a:xfrm>
          <a:off x="0" y="2240756"/>
          <a:ext cx="110998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8D39415-F01B-45EE-964D-AB292ECBA689}">
      <dsp:nvSpPr>
        <dsp:cNvPr id="0" name=""/>
        <dsp:cNvSpPr/>
      </dsp:nvSpPr>
      <dsp:spPr>
        <a:xfrm rot="8100000">
          <a:off x="78040" y="516406"/>
          <a:ext cx="329566" cy="329566"/>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DCB8E2-1B3B-4DA1-976D-F5ADED70399D}">
      <dsp:nvSpPr>
        <dsp:cNvPr id="0" name=""/>
        <dsp:cNvSpPr/>
      </dsp:nvSpPr>
      <dsp:spPr>
        <a:xfrm>
          <a:off x="114652" y="553018"/>
          <a:ext cx="256342" cy="25634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FC6238F-8894-40C8-AEF2-E62DCA409072}">
      <dsp:nvSpPr>
        <dsp:cNvPr id="0" name=""/>
        <dsp:cNvSpPr/>
      </dsp:nvSpPr>
      <dsp:spPr>
        <a:xfrm>
          <a:off x="475862" y="812623"/>
          <a:ext cx="4607000" cy="132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dirty="0"/>
            <a:t>In 2003, WHO Member States unanimously adopted the WHO Framework Convention on Tobacco Control (WHO FCTC). </a:t>
          </a:r>
        </a:p>
      </dsp:txBody>
      <dsp:txXfrm>
        <a:off x="475862" y="812623"/>
        <a:ext cx="4607000" cy="1326527"/>
      </dsp:txXfrm>
    </dsp:sp>
    <dsp:sp modelId="{70DF868B-F245-4458-85B6-BA20AA81B0A6}">
      <dsp:nvSpPr>
        <dsp:cNvPr id="0" name=""/>
        <dsp:cNvSpPr/>
      </dsp:nvSpPr>
      <dsp:spPr>
        <a:xfrm>
          <a:off x="475862" y="346546"/>
          <a:ext cx="4607000" cy="466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t>2003</a:t>
          </a:r>
        </a:p>
      </dsp:txBody>
      <dsp:txXfrm>
        <a:off x="475862" y="346546"/>
        <a:ext cx="4607000" cy="466077"/>
      </dsp:txXfrm>
    </dsp:sp>
    <dsp:sp modelId="{D7E46B29-0D36-488B-B81C-A5D1F3DE3A67}">
      <dsp:nvSpPr>
        <dsp:cNvPr id="0" name=""/>
        <dsp:cNvSpPr/>
      </dsp:nvSpPr>
      <dsp:spPr>
        <a:xfrm>
          <a:off x="242823" y="914228"/>
          <a:ext cx="0" cy="132652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3EA88B-3ED6-466E-86B3-7B943748E9BE}">
      <dsp:nvSpPr>
        <dsp:cNvPr id="0" name=""/>
        <dsp:cNvSpPr/>
      </dsp:nvSpPr>
      <dsp:spPr>
        <a:xfrm>
          <a:off x="200876" y="2198809"/>
          <a:ext cx="83893" cy="8389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E6579E-B7CB-4C51-B071-10E70A979E71}">
      <dsp:nvSpPr>
        <dsp:cNvPr id="0" name=""/>
        <dsp:cNvSpPr/>
      </dsp:nvSpPr>
      <dsp:spPr>
        <a:xfrm rot="18900000">
          <a:off x="2842853" y="3635538"/>
          <a:ext cx="329566" cy="329566"/>
        </a:xfrm>
        <a:prstGeom prst="teardrop">
          <a:avLst>
            <a:gd name="adj" fmla="val 115000"/>
          </a:avLst>
        </a:prstGeom>
        <a:solidFill>
          <a:schemeClr val="accent2">
            <a:hueOff val="1494196"/>
            <a:satOff val="-6400"/>
            <a:lumOff val="-980"/>
            <a:alphaOff val="0"/>
          </a:schemeClr>
        </a:solidFill>
        <a:ln w="12700" cap="flat" cmpd="sng" algn="ctr">
          <a:solidFill>
            <a:schemeClr val="accent2">
              <a:hueOff val="1494196"/>
              <a:satOff val="-6400"/>
              <a:lumOff val="-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C131F-E6F7-4DEE-9027-7942F1C817AB}">
      <dsp:nvSpPr>
        <dsp:cNvPr id="0" name=""/>
        <dsp:cNvSpPr/>
      </dsp:nvSpPr>
      <dsp:spPr>
        <a:xfrm>
          <a:off x="2879465" y="3672150"/>
          <a:ext cx="256342" cy="25634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5928000-F3B5-4577-AE05-11F0A22AF997}">
      <dsp:nvSpPr>
        <dsp:cNvPr id="0" name=""/>
        <dsp:cNvSpPr/>
      </dsp:nvSpPr>
      <dsp:spPr>
        <a:xfrm>
          <a:off x="3240675" y="2240756"/>
          <a:ext cx="4607000" cy="132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1450" rIns="0" bIns="114300" numCol="1" spcCol="1270" anchor="b" anchorCtr="0">
          <a:noAutofit/>
        </a:bodyPr>
        <a:lstStyle/>
        <a:p>
          <a:pPr marL="0" lvl="0" indent="0" algn="l" defTabSz="800100">
            <a:lnSpc>
              <a:spcPct val="90000"/>
            </a:lnSpc>
            <a:spcBef>
              <a:spcPct val="0"/>
            </a:spcBef>
            <a:spcAft>
              <a:spcPct val="35000"/>
            </a:spcAft>
            <a:buNone/>
          </a:pPr>
          <a:r>
            <a:rPr lang="en-US" sz="1800" kern="1200"/>
            <a:t>In force since 2005, it has currently 182 Parties covering more than 90% of the world’s population.</a:t>
          </a:r>
        </a:p>
      </dsp:txBody>
      <dsp:txXfrm>
        <a:off x="3240675" y="2240756"/>
        <a:ext cx="4607000" cy="1326527"/>
      </dsp:txXfrm>
    </dsp:sp>
    <dsp:sp modelId="{9E74B3D5-CE42-4019-9686-589FADD45AB0}">
      <dsp:nvSpPr>
        <dsp:cNvPr id="0" name=""/>
        <dsp:cNvSpPr/>
      </dsp:nvSpPr>
      <dsp:spPr>
        <a:xfrm>
          <a:off x="3240675" y="3567283"/>
          <a:ext cx="4607000" cy="466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2005</a:t>
          </a:r>
        </a:p>
      </dsp:txBody>
      <dsp:txXfrm>
        <a:off x="3240675" y="3567283"/>
        <a:ext cx="4607000" cy="466077"/>
      </dsp:txXfrm>
    </dsp:sp>
    <dsp:sp modelId="{F50FA233-11BD-4E3E-8E06-B67236368638}">
      <dsp:nvSpPr>
        <dsp:cNvPr id="0" name=""/>
        <dsp:cNvSpPr/>
      </dsp:nvSpPr>
      <dsp:spPr>
        <a:xfrm>
          <a:off x="3007637" y="2240756"/>
          <a:ext cx="0" cy="1326527"/>
        </a:xfrm>
        <a:prstGeom prst="line">
          <a:avLst/>
        </a:prstGeom>
        <a:noFill/>
        <a:ln w="12700" cap="flat" cmpd="sng" algn="ctr">
          <a:solidFill>
            <a:schemeClr val="accent2">
              <a:hueOff val="1494196"/>
              <a:satOff val="-6400"/>
              <a:lumOff val="-980"/>
              <a:alphaOff val="0"/>
            </a:schemeClr>
          </a:solidFill>
          <a:prstDash val="dash"/>
          <a:miter lim="800000"/>
        </a:ln>
        <a:effectLst/>
      </dsp:spPr>
      <dsp:style>
        <a:lnRef idx="1">
          <a:scrgbClr r="0" g="0" b="0"/>
        </a:lnRef>
        <a:fillRef idx="0">
          <a:scrgbClr r="0" g="0" b="0"/>
        </a:fillRef>
        <a:effectRef idx="0">
          <a:scrgbClr r="0" g="0" b="0"/>
        </a:effectRef>
        <a:fontRef idx="minor"/>
      </dsp:style>
    </dsp:sp>
    <dsp:sp modelId="{0E0101CA-3624-4A5A-B407-82D39F1EBEFD}">
      <dsp:nvSpPr>
        <dsp:cNvPr id="0" name=""/>
        <dsp:cNvSpPr/>
      </dsp:nvSpPr>
      <dsp:spPr>
        <a:xfrm>
          <a:off x="2965690" y="2198809"/>
          <a:ext cx="83893" cy="83893"/>
        </a:xfrm>
        <a:prstGeom prst="ellipse">
          <a:avLst/>
        </a:prstGeom>
        <a:solidFill>
          <a:schemeClr val="accent2">
            <a:hueOff val="1494196"/>
            <a:satOff val="-6400"/>
            <a:lumOff val="-98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4138B-E5BF-4DBF-9628-BF91CCB59731}">
      <dsp:nvSpPr>
        <dsp:cNvPr id="0" name=""/>
        <dsp:cNvSpPr/>
      </dsp:nvSpPr>
      <dsp:spPr>
        <a:xfrm rot="8100000">
          <a:off x="5607667" y="516406"/>
          <a:ext cx="329566" cy="329566"/>
        </a:xfrm>
        <a:prstGeom prst="teardrop">
          <a:avLst>
            <a:gd name="adj" fmla="val 115000"/>
          </a:avLst>
        </a:prstGeom>
        <a:solidFill>
          <a:schemeClr val="accent2">
            <a:hueOff val="2988391"/>
            <a:satOff val="-12799"/>
            <a:lumOff val="-1960"/>
            <a:alphaOff val="0"/>
          </a:schemeClr>
        </a:solidFill>
        <a:ln w="12700" cap="flat" cmpd="sng" algn="ctr">
          <a:solidFill>
            <a:schemeClr val="accent2">
              <a:hueOff val="2988391"/>
              <a:satOff val="-12799"/>
              <a:lumOff val="-19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80F44-16C2-4E4A-A1FE-8D47AD87BD3D}">
      <dsp:nvSpPr>
        <dsp:cNvPr id="0" name=""/>
        <dsp:cNvSpPr/>
      </dsp:nvSpPr>
      <dsp:spPr>
        <a:xfrm>
          <a:off x="5644279" y="553018"/>
          <a:ext cx="256342" cy="25634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43B6083-9945-459F-9892-B47A0CCE84DD}">
      <dsp:nvSpPr>
        <dsp:cNvPr id="0" name=""/>
        <dsp:cNvSpPr/>
      </dsp:nvSpPr>
      <dsp:spPr>
        <a:xfrm>
          <a:off x="6005489" y="799923"/>
          <a:ext cx="4607000" cy="132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dirty="0"/>
            <a:t>In 2007, WHO introduced a practical, cost-effective way to scale up implementation of the main demand reduction provisions of the WHO FCTC on the ground: MPOWER.</a:t>
          </a:r>
        </a:p>
      </dsp:txBody>
      <dsp:txXfrm>
        <a:off x="6005489" y="799923"/>
        <a:ext cx="4607000" cy="1326527"/>
      </dsp:txXfrm>
    </dsp:sp>
    <dsp:sp modelId="{6F874FA3-7BDD-4681-A0A8-087B54B5C173}">
      <dsp:nvSpPr>
        <dsp:cNvPr id="0" name=""/>
        <dsp:cNvSpPr/>
      </dsp:nvSpPr>
      <dsp:spPr>
        <a:xfrm>
          <a:off x="6005489" y="333845"/>
          <a:ext cx="4607000" cy="466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2007</a:t>
          </a:r>
        </a:p>
      </dsp:txBody>
      <dsp:txXfrm>
        <a:off x="6005489" y="333845"/>
        <a:ext cx="4607000" cy="466077"/>
      </dsp:txXfrm>
    </dsp:sp>
    <dsp:sp modelId="{DB49BAB7-C8D6-411A-9E39-4C7FCFE928A3}">
      <dsp:nvSpPr>
        <dsp:cNvPr id="0" name=""/>
        <dsp:cNvSpPr/>
      </dsp:nvSpPr>
      <dsp:spPr>
        <a:xfrm>
          <a:off x="5772450" y="914228"/>
          <a:ext cx="0" cy="1326527"/>
        </a:xfrm>
        <a:prstGeom prst="line">
          <a:avLst/>
        </a:prstGeom>
        <a:noFill/>
        <a:ln w="12700" cap="flat" cmpd="sng" algn="ctr">
          <a:solidFill>
            <a:schemeClr val="accent2">
              <a:hueOff val="2988391"/>
              <a:satOff val="-12799"/>
              <a:lumOff val="-196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521F0C-4E8F-46BE-B6DD-53C8F9D7A698}">
      <dsp:nvSpPr>
        <dsp:cNvPr id="0" name=""/>
        <dsp:cNvSpPr/>
      </dsp:nvSpPr>
      <dsp:spPr>
        <a:xfrm>
          <a:off x="5730503" y="2198809"/>
          <a:ext cx="83893" cy="83893"/>
        </a:xfrm>
        <a:prstGeom prst="ellipse">
          <a:avLst/>
        </a:prstGeom>
        <a:solidFill>
          <a:schemeClr val="accent2">
            <a:hueOff val="2988391"/>
            <a:satOff val="-12799"/>
            <a:lumOff val="-196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4A3F4-AD84-46D4-93A8-17417B20802A}">
      <dsp:nvSpPr>
        <dsp:cNvPr id="0" name=""/>
        <dsp:cNvSpPr/>
      </dsp:nvSpPr>
      <dsp:spPr>
        <a:xfrm>
          <a:off x="1346105" y="724"/>
          <a:ext cx="5363935" cy="912516"/>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Monitor tobacco use and prevention policies</a:t>
          </a:r>
          <a:br>
            <a:rPr lang="en-US" sz="2400" kern="1200"/>
          </a:br>
          <a:br>
            <a:rPr lang="en-US" sz="2400" kern="1200"/>
          </a:br>
          <a:endParaRPr lang="en-IN" sz="2400" kern="1200" dirty="0"/>
        </a:p>
      </dsp:txBody>
      <dsp:txXfrm>
        <a:off x="1346105" y="114789"/>
        <a:ext cx="5021742" cy="684387"/>
      </dsp:txXfrm>
    </dsp:sp>
    <dsp:sp modelId="{41ED274B-774A-4FA8-8766-E5209AA09139}">
      <dsp:nvSpPr>
        <dsp:cNvPr id="0" name=""/>
        <dsp:cNvSpPr/>
      </dsp:nvSpPr>
      <dsp:spPr>
        <a:xfrm>
          <a:off x="287150" y="724"/>
          <a:ext cx="1058955" cy="9125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M</a:t>
          </a:r>
          <a:endParaRPr lang="en-IN" sz="4600" kern="1200" dirty="0"/>
        </a:p>
      </dsp:txBody>
      <dsp:txXfrm>
        <a:off x="331695" y="45269"/>
        <a:ext cx="969865" cy="823426"/>
      </dsp:txXfrm>
    </dsp:sp>
    <dsp:sp modelId="{B542115C-01EE-4916-BDF7-A9E858836E82}">
      <dsp:nvSpPr>
        <dsp:cNvPr id="0" name=""/>
        <dsp:cNvSpPr/>
      </dsp:nvSpPr>
      <dsp:spPr>
        <a:xfrm>
          <a:off x="1346105" y="1004492"/>
          <a:ext cx="5363935" cy="912516"/>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Protect people from tobacco use</a:t>
          </a:r>
          <a:endParaRPr lang="en-IN" sz="2400" kern="1200"/>
        </a:p>
        <a:p>
          <a:pPr marL="228600" lvl="1" indent="-228600" algn="l" defTabSz="1066800">
            <a:lnSpc>
              <a:spcPct val="90000"/>
            </a:lnSpc>
            <a:spcBef>
              <a:spcPct val="0"/>
            </a:spcBef>
            <a:spcAft>
              <a:spcPct val="15000"/>
            </a:spcAft>
            <a:buChar char="•"/>
          </a:pPr>
          <a:endParaRPr lang="en-IN" sz="2400" kern="1200"/>
        </a:p>
      </dsp:txBody>
      <dsp:txXfrm>
        <a:off x="1346105" y="1118557"/>
        <a:ext cx="5021742" cy="684387"/>
      </dsp:txXfrm>
    </dsp:sp>
    <dsp:sp modelId="{10F74B67-B682-4411-8A0C-96F494794844}">
      <dsp:nvSpPr>
        <dsp:cNvPr id="0" name=""/>
        <dsp:cNvSpPr/>
      </dsp:nvSpPr>
      <dsp:spPr>
        <a:xfrm>
          <a:off x="287150" y="1004492"/>
          <a:ext cx="1058955" cy="9125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P</a:t>
          </a:r>
          <a:endParaRPr lang="en-IN" sz="4600" kern="1200" dirty="0"/>
        </a:p>
      </dsp:txBody>
      <dsp:txXfrm>
        <a:off x="331695" y="1049037"/>
        <a:ext cx="969865" cy="823426"/>
      </dsp:txXfrm>
    </dsp:sp>
    <dsp:sp modelId="{C87C25F5-E06F-4A9F-8F3D-5D94B391EA4E}">
      <dsp:nvSpPr>
        <dsp:cNvPr id="0" name=""/>
        <dsp:cNvSpPr/>
      </dsp:nvSpPr>
      <dsp:spPr>
        <a:xfrm>
          <a:off x="1346105" y="2008261"/>
          <a:ext cx="5363935" cy="912516"/>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Offer help to quit tobacco use</a:t>
          </a:r>
          <a:br>
            <a:rPr lang="en-US" sz="2400" kern="1200"/>
          </a:br>
          <a:br>
            <a:rPr lang="en-US" sz="2400" kern="1200"/>
          </a:br>
          <a:endParaRPr lang="en-IN" sz="2400" kern="1200"/>
        </a:p>
      </dsp:txBody>
      <dsp:txXfrm>
        <a:off x="1346105" y="2122326"/>
        <a:ext cx="5021742" cy="684387"/>
      </dsp:txXfrm>
    </dsp:sp>
    <dsp:sp modelId="{8BC8A593-E534-41CF-A828-FFD3A2BCB20C}">
      <dsp:nvSpPr>
        <dsp:cNvPr id="0" name=""/>
        <dsp:cNvSpPr/>
      </dsp:nvSpPr>
      <dsp:spPr>
        <a:xfrm>
          <a:off x="287150" y="2008261"/>
          <a:ext cx="1058955" cy="91251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0</a:t>
          </a:r>
          <a:endParaRPr lang="en-IN" sz="4600" kern="1200" dirty="0"/>
        </a:p>
      </dsp:txBody>
      <dsp:txXfrm>
        <a:off x="331695" y="2052806"/>
        <a:ext cx="969865" cy="823426"/>
      </dsp:txXfrm>
    </dsp:sp>
    <dsp:sp modelId="{E1F6A6AE-37E5-427C-AE5C-6DDA75239E55}">
      <dsp:nvSpPr>
        <dsp:cNvPr id="0" name=""/>
        <dsp:cNvSpPr/>
      </dsp:nvSpPr>
      <dsp:spPr>
        <a:xfrm>
          <a:off x="1346105" y="3012029"/>
          <a:ext cx="5363935" cy="912516"/>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Warn about the dangers of tobacco</a:t>
          </a:r>
          <a:br>
            <a:rPr lang="en-US" sz="2400" kern="1200"/>
          </a:br>
          <a:br>
            <a:rPr lang="en-US" sz="2400" kern="1200"/>
          </a:br>
          <a:endParaRPr lang="en-IN" sz="2400" kern="1200"/>
        </a:p>
      </dsp:txBody>
      <dsp:txXfrm>
        <a:off x="1346105" y="3126094"/>
        <a:ext cx="5021742" cy="684387"/>
      </dsp:txXfrm>
    </dsp:sp>
    <dsp:sp modelId="{8EC71430-816B-4FB2-9834-0DA4D543A07B}">
      <dsp:nvSpPr>
        <dsp:cNvPr id="0" name=""/>
        <dsp:cNvSpPr/>
      </dsp:nvSpPr>
      <dsp:spPr>
        <a:xfrm>
          <a:off x="287150" y="3012029"/>
          <a:ext cx="1058955" cy="9125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W</a:t>
          </a:r>
          <a:endParaRPr lang="en-IN" sz="4600" kern="1200" dirty="0"/>
        </a:p>
      </dsp:txBody>
      <dsp:txXfrm>
        <a:off x="331695" y="3056574"/>
        <a:ext cx="969865" cy="823426"/>
      </dsp:txXfrm>
    </dsp:sp>
    <dsp:sp modelId="{7F6170A4-5BC9-4400-861C-FF3832ADBC48}">
      <dsp:nvSpPr>
        <dsp:cNvPr id="0" name=""/>
        <dsp:cNvSpPr/>
      </dsp:nvSpPr>
      <dsp:spPr>
        <a:xfrm>
          <a:off x="1346105" y="4015798"/>
          <a:ext cx="5363935" cy="912516"/>
        </a:xfrm>
        <a:prstGeom prst="rightArrow">
          <a:avLst>
            <a:gd name="adj1" fmla="val 75000"/>
            <a:gd name="adj2" fmla="val 5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Enforce bans on tobacco advertising, promotion and sponsorship</a:t>
          </a:r>
          <a:endParaRPr lang="en-IN" sz="2400" kern="1200"/>
        </a:p>
      </dsp:txBody>
      <dsp:txXfrm>
        <a:off x="1346105" y="4129863"/>
        <a:ext cx="5021742" cy="684387"/>
      </dsp:txXfrm>
    </dsp:sp>
    <dsp:sp modelId="{C3E92023-2ED8-4E75-A36A-F3DE9FA63CE5}">
      <dsp:nvSpPr>
        <dsp:cNvPr id="0" name=""/>
        <dsp:cNvSpPr/>
      </dsp:nvSpPr>
      <dsp:spPr>
        <a:xfrm>
          <a:off x="287150" y="4015798"/>
          <a:ext cx="1058955" cy="91251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E</a:t>
          </a:r>
          <a:endParaRPr lang="en-IN" sz="4600" kern="1200" dirty="0"/>
        </a:p>
      </dsp:txBody>
      <dsp:txXfrm>
        <a:off x="331695" y="4060343"/>
        <a:ext cx="969865" cy="823426"/>
      </dsp:txXfrm>
    </dsp:sp>
    <dsp:sp modelId="{1025106A-8C3A-47B5-A01E-FD90CCE1C20F}">
      <dsp:nvSpPr>
        <dsp:cNvPr id="0" name=""/>
        <dsp:cNvSpPr/>
      </dsp:nvSpPr>
      <dsp:spPr>
        <a:xfrm>
          <a:off x="1346105" y="5019566"/>
          <a:ext cx="5363935" cy="912516"/>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Raise taxes on tobacco</a:t>
          </a:r>
          <a:endParaRPr lang="en-IN" sz="2400" kern="1200"/>
        </a:p>
      </dsp:txBody>
      <dsp:txXfrm>
        <a:off x="1346105" y="5133631"/>
        <a:ext cx="5021742" cy="684387"/>
      </dsp:txXfrm>
    </dsp:sp>
    <dsp:sp modelId="{3F197C2A-5256-4872-806C-E5057B9DD282}">
      <dsp:nvSpPr>
        <dsp:cNvPr id="0" name=""/>
        <dsp:cNvSpPr/>
      </dsp:nvSpPr>
      <dsp:spPr>
        <a:xfrm>
          <a:off x="287150" y="5019566"/>
          <a:ext cx="1058955" cy="9125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R</a:t>
          </a:r>
          <a:endParaRPr lang="en-IN" sz="4600" kern="1200" dirty="0"/>
        </a:p>
      </dsp:txBody>
      <dsp:txXfrm>
        <a:off x="331695" y="5064111"/>
        <a:ext cx="969865" cy="82342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B224D-C9CB-495D-A9E3-52B9A95C800F}" type="datetimeFigureOut">
              <a:rPr lang="en-IN" smtClean="0"/>
              <a:t>05-07-2022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938D9-EC0A-43EB-877B-BC4DFE789E5B}" type="slidenum">
              <a:rPr lang="en-IN" smtClean="0"/>
              <a:t>‹#›</a:t>
            </a:fld>
            <a:endParaRPr lang="en-IN"/>
          </a:p>
        </p:txBody>
      </p:sp>
    </p:spTree>
    <p:extLst>
      <p:ext uri="{BB962C8B-B14F-4D97-AF65-F5344CB8AC3E}">
        <p14:creationId xmlns:p14="http://schemas.microsoft.com/office/powerpoint/2010/main" val="205243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9B26D9-ACDB-4C2D-8DE1-01BC5E553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16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9B26D9-ACDB-4C2D-8DE1-01BC5E553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87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9B26D9-ACDB-4C2D-8DE1-01BC5E553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248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9B26D9-ACDB-4C2D-8DE1-01BC5E553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46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22109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49603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08795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1039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CC601A-B565-46BF-816E-573E23035D01}" type="datetimeFigureOut">
              <a:rPr lang="en-IN" smtClean="0"/>
              <a:t>05-07-2022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184672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C601A-B565-46BF-816E-573E23035D01}" type="datetimeFigureOut">
              <a:rPr lang="en-IN" smtClean="0"/>
              <a:t>05-07-2022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82209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C601A-B565-46BF-816E-573E23035D01}" type="datetimeFigureOut">
              <a:rPr lang="en-IN" smtClean="0"/>
              <a:t>05-07-2022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1537359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CC601A-B565-46BF-816E-573E23035D01}" type="datetimeFigureOut">
              <a:rPr lang="en-IN" smtClean="0"/>
              <a:t>05-07-2022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1223103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CC601A-B565-46BF-816E-573E23035D01}" type="datetimeFigureOut">
              <a:rPr lang="en-IN" smtClean="0"/>
              <a:t>05-07-2022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1308325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CC601A-B565-46BF-816E-573E23035D01}" type="datetimeFigureOut">
              <a:rPr lang="en-IN" smtClean="0"/>
              <a:t>05-07-2022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2318464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C601A-B565-46BF-816E-573E23035D01}" type="datetimeFigureOut">
              <a:rPr lang="en-IN" smtClean="0"/>
              <a:t>05-07-2022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279345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54842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CC601A-B565-46BF-816E-573E23035D01}" type="datetimeFigureOut">
              <a:rPr lang="en-IN" smtClean="0"/>
              <a:t>05-07-2022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48105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CC601A-B565-46BF-816E-573E23035D01}" type="datetimeFigureOut">
              <a:rPr lang="en-IN" smtClean="0"/>
              <a:t>05-07-2022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3603983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C601A-B565-46BF-816E-573E23035D01}" type="datetimeFigureOut">
              <a:rPr lang="en-IN" smtClean="0"/>
              <a:t>05-07-2022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259912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C601A-B565-46BF-816E-573E23035D01}" type="datetimeFigureOut">
              <a:rPr lang="en-IN" smtClean="0"/>
              <a:t>05-07-2022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59E43BF-7547-42A6-97BA-EA6AAB437405}" type="slidenum">
              <a:rPr lang="en-IN" smtClean="0"/>
              <a:t>‹#›</a:t>
            </a:fld>
            <a:endParaRPr lang="en-IN"/>
          </a:p>
        </p:txBody>
      </p:sp>
    </p:spTree>
    <p:extLst>
      <p:ext uri="{BB962C8B-B14F-4D97-AF65-F5344CB8AC3E}">
        <p14:creationId xmlns:p14="http://schemas.microsoft.com/office/powerpoint/2010/main" val="2844196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D73C-A57A-452F-855B-37E5F5301B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ACBC545-5DEC-4C99-BF2E-571F203D3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D87AA21-2C4E-4F90-8A1A-21D23E93567A}"/>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5" name="Footer Placeholder 4">
            <a:extLst>
              <a:ext uri="{FF2B5EF4-FFF2-40B4-BE49-F238E27FC236}">
                <a16:creationId xmlns:a16="http://schemas.microsoft.com/office/drawing/2014/main" id="{F67AB9BC-CA77-4394-8629-D26DEDFA83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8E78FA-CC15-4A4C-BA2B-14EE56F08ADB}"/>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1745791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35A8-46DE-4F25-93D2-7FD887EB38B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4D74FD6-1626-4781-9526-3245CD328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9B00DD1-82D9-4192-81BA-EA9E8F63583A}"/>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5" name="Footer Placeholder 4">
            <a:extLst>
              <a:ext uri="{FF2B5EF4-FFF2-40B4-BE49-F238E27FC236}">
                <a16:creationId xmlns:a16="http://schemas.microsoft.com/office/drawing/2014/main" id="{918437DB-AAD7-4C97-981C-43391587FD5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60A3BB0-0513-4F1E-9128-129ADAB5930A}"/>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360224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9140-5C38-4F86-BD02-E07A341CC4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131FAA7-4A88-4BE3-945E-A5220FE84B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794749-7370-45ED-9699-83DAD1F93D99}"/>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5" name="Footer Placeholder 4">
            <a:extLst>
              <a:ext uri="{FF2B5EF4-FFF2-40B4-BE49-F238E27FC236}">
                <a16:creationId xmlns:a16="http://schemas.microsoft.com/office/drawing/2014/main" id="{0D1BC00B-98AC-4D42-8BA2-88F1193F1C1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A4A5120-A611-40B3-9374-6CCC7A7D9BF1}"/>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649272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CC01-BBD6-4082-8405-417C121091A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F726C6F-94E1-4DB5-B25E-44AD3CB8F1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C7719A1-F632-4EA8-B778-3EDC86E7E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16B1538-A314-436E-8C4A-ED7CC4213441}"/>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6" name="Footer Placeholder 5">
            <a:extLst>
              <a:ext uri="{FF2B5EF4-FFF2-40B4-BE49-F238E27FC236}">
                <a16:creationId xmlns:a16="http://schemas.microsoft.com/office/drawing/2014/main" id="{9E3F2600-44CC-4031-A9CB-AC88AD0F2F3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995D07B-8E96-426A-951B-AB302264A2E3}"/>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2413960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448F-627D-4DFB-B210-E38750E50A2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A1ADFF3-E1C5-46C6-8BAD-FFE5685FD9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449C1-FA3F-46CE-87AB-3585634E7E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3E0DABA-57BB-4300-AE3E-76B21CBB1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01EB17-14FF-4749-9275-89E83BFC13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C224282-F86A-4D59-8721-DE50C5BF05E8}"/>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8" name="Footer Placeholder 7">
            <a:extLst>
              <a:ext uri="{FF2B5EF4-FFF2-40B4-BE49-F238E27FC236}">
                <a16:creationId xmlns:a16="http://schemas.microsoft.com/office/drawing/2014/main" id="{ECD826E5-5DAC-47D0-BD4A-C65A9D56B50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12731D9-D748-4B23-8AC2-953AA1644905}"/>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159103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1AE2-8204-4C8B-B757-7477091F6C5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F2C8A51-C5D5-4AC1-B4AB-26E69CD14634}"/>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4" name="Footer Placeholder 3">
            <a:extLst>
              <a:ext uri="{FF2B5EF4-FFF2-40B4-BE49-F238E27FC236}">
                <a16:creationId xmlns:a16="http://schemas.microsoft.com/office/drawing/2014/main" id="{28D42376-4FCD-4202-A175-CD673E57576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8B89437-9D4E-40A0-990C-D8F49F11FDFC}"/>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213738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12669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D7E47-061C-40B5-AEB6-37CD6C4071EB}"/>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3" name="Footer Placeholder 2">
            <a:extLst>
              <a:ext uri="{FF2B5EF4-FFF2-40B4-BE49-F238E27FC236}">
                <a16:creationId xmlns:a16="http://schemas.microsoft.com/office/drawing/2014/main" id="{30106B5A-2A66-44EE-BE38-D7A1BF41830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C45B7FD-C316-4854-8483-9A2DBB98E4D1}"/>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1340406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459F-04DD-410A-8CDF-8A925BDD1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C56C1D5-CA17-410F-9DFF-D480FFA94A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051D812-6B62-439C-A0C5-052B01C56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1641C-0919-4336-944D-3CC4B9CE4AF7}"/>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6" name="Footer Placeholder 5">
            <a:extLst>
              <a:ext uri="{FF2B5EF4-FFF2-40B4-BE49-F238E27FC236}">
                <a16:creationId xmlns:a16="http://schemas.microsoft.com/office/drawing/2014/main" id="{19D6016F-317E-4FF6-8F99-77521C0E494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A9B52BC-676E-46F8-B32B-CE402F21E066}"/>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877891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0E8C-848D-4E7F-82AE-12F03BEE7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E850914-1E5C-48C1-BA1D-63DA2F738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6E3055B-BB9D-47AC-99AC-EE8E110AC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02C875-87A5-4A26-B206-46827589B213}"/>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6" name="Footer Placeholder 5">
            <a:extLst>
              <a:ext uri="{FF2B5EF4-FFF2-40B4-BE49-F238E27FC236}">
                <a16:creationId xmlns:a16="http://schemas.microsoft.com/office/drawing/2014/main" id="{66EE4F66-9AF8-4615-BAF3-06F0A6AD275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37FE60D-68EB-42E0-8FAD-DB92AE34435D}"/>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1304019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AACE-151D-4640-A6B3-752FB0DD2FE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4A03874-6522-4185-801E-92BF080209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AE77BDB-D920-4057-B81A-7480115BBD4E}"/>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5" name="Footer Placeholder 4">
            <a:extLst>
              <a:ext uri="{FF2B5EF4-FFF2-40B4-BE49-F238E27FC236}">
                <a16:creationId xmlns:a16="http://schemas.microsoft.com/office/drawing/2014/main" id="{AF292DF3-F0C6-4BF1-8A1B-709D5851B20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DFFFE1D-B56E-4323-97B3-B1F4415A2799}"/>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4236634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0ABDB-D79E-4847-8C2F-E71BF4418C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25A0E2D-714A-4131-BE2D-C5A06914F7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33864EF-BC1F-4667-96F0-2D7FC54ADD8D}"/>
              </a:ext>
            </a:extLst>
          </p:cNvPr>
          <p:cNvSpPr>
            <a:spLocks noGrp="1"/>
          </p:cNvSpPr>
          <p:nvPr>
            <p:ph type="dt" sz="half" idx="10"/>
          </p:nvPr>
        </p:nvSpPr>
        <p:spPr/>
        <p:txBody>
          <a:bodyPr/>
          <a:lstStyle/>
          <a:p>
            <a:fld id="{F0B1A279-DB60-4CDE-9DED-A9069B71DD42}" type="datetimeFigureOut">
              <a:rPr lang="en-IN" smtClean="0"/>
              <a:t>05-07-2022</a:t>
            </a:fld>
            <a:endParaRPr lang="en-IN"/>
          </a:p>
        </p:txBody>
      </p:sp>
      <p:sp>
        <p:nvSpPr>
          <p:cNvPr id="5" name="Footer Placeholder 4">
            <a:extLst>
              <a:ext uri="{FF2B5EF4-FFF2-40B4-BE49-F238E27FC236}">
                <a16:creationId xmlns:a16="http://schemas.microsoft.com/office/drawing/2014/main" id="{8F4DB4B6-584F-452C-8AC9-10E5DE16AC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3F9CC3D-7C9B-4031-8752-2C75959A5470}"/>
              </a:ext>
            </a:extLst>
          </p:cNvPr>
          <p:cNvSpPr>
            <a:spLocks noGrp="1"/>
          </p:cNvSpPr>
          <p:nvPr>
            <p:ph type="sldNum" sz="quarter" idx="12"/>
          </p:nvPr>
        </p:nvSpPr>
        <p:spPr/>
        <p:txBody>
          <a:bodyPr/>
          <a:lstStyle/>
          <a:p>
            <a:fld id="{7E928E25-D9E3-4933-A726-B2CD4FE13E30}" type="slidenum">
              <a:rPr lang="en-IN" smtClean="0"/>
              <a:t>‹#›</a:t>
            </a:fld>
            <a:endParaRPr lang="en-IN"/>
          </a:p>
        </p:txBody>
      </p:sp>
    </p:spTree>
    <p:extLst>
      <p:ext uri="{BB962C8B-B14F-4D97-AF65-F5344CB8AC3E}">
        <p14:creationId xmlns:p14="http://schemas.microsoft.com/office/powerpoint/2010/main" val="911952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D04A69-35E1-4342-BA1F-EF983FD7FF68}" type="datetime1">
              <a:rPr lang="en-IN"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3410653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anose="020B0606020202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Nova Light" panose="020B0304020202020204" pitchFamily="34" charset="0"/>
              </a:defRPr>
            </a:lvl1pPr>
            <a:lvl2pPr>
              <a:defRPr>
                <a:latin typeface="Arial Nova Cond Light" panose="020B0306020202020204" pitchFamily="34"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C93C0DF-8C80-45D0-9D36-3986898A99F7}" type="datetime1">
              <a:rPr lang="en-IN"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1398637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14" indent="0">
              <a:buNone/>
              <a:defRPr sz="2000">
                <a:solidFill>
                  <a:schemeClr val="tx1">
                    <a:tint val="75000"/>
                  </a:schemeClr>
                </a:solidFill>
              </a:defRPr>
            </a:lvl2pPr>
            <a:lvl3pPr marL="914428" indent="0">
              <a:buNone/>
              <a:defRPr sz="1800">
                <a:solidFill>
                  <a:schemeClr val="tx1">
                    <a:tint val="75000"/>
                  </a:schemeClr>
                </a:solidFill>
              </a:defRPr>
            </a:lvl3pPr>
            <a:lvl4pPr marL="1371643" indent="0">
              <a:buNone/>
              <a:defRPr sz="1600">
                <a:solidFill>
                  <a:schemeClr val="tx1">
                    <a:tint val="75000"/>
                  </a:schemeClr>
                </a:solidFill>
              </a:defRPr>
            </a:lvl4pPr>
            <a:lvl5pPr marL="1828857" indent="0">
              <a:buNone/>
              <a:defRPr sz="1600">
                <a:solidFill>
                  <a:schemeClr val="tx1">
                    <a:tint val="75000"/>
                  </a:schemeClr>
                </a:solidFill>
              </a:defRPr>
            </a:lvl5pPr>
            <a:lvl6pPr marL="2286071" indent="0">
              <a:buNone/>
              <a:defRPr sz="1600">
                <a:solidFill>
                  <a:schemeClr val="tx1">
                    <a:tint val="75000"/>
                  </a:schemeClr>
                </a:solidFill>
              </a:defRPr>
            </a:lvl6pPr>
            <a:lvl7pPr marL="2743285" indent="0">
              <a:buNone/>
              <a:defRPr sz="1600">
                <a:solidFill>
                  <a:schemeClr val="tx1">
                    <a:tint val="75000"/>
                  </a:schemeClr>
                </a:solidFill>
              </a:defRPr>
            </a:lvl7pPr>
            <a:lvl8pPr marL="3200500" indent="0">
              <a:buNone/>
              <a:defRPr sz="1600">
                <a:solidFill>
                  <a:schemeClr val="tx1">
                    <a:tint val="75000"/>
                  </a:schemeClr>
                </a:solidFill>
              </a:defRPr>
            </a:lvl8pPr>
            <a:lvl9pPr marL="365771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17D42-8CD4-4727-A32B-0B21648C6AAC}" type="datetime1">
              <a:rPr lang="en-IN"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2926404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714F2B-F274-4654-BB4D-BC0A2745F8D5}" type="datetime1">
              <a:rPr lang="en-IN" smtClean="0"/>
              <a:t>05-07-2022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3906832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214" indent="0">
              <a:buNone/>
              <a:defRPr sz="2000" b="1"/>
            </a:lvl2pPr>
            <a:lvl3pPr marL="914428" indent="0">
              <a:buNone/>
              <a:defRPr sz="1800" b="1"/>
            </a:lvl3pPr>
            <a:lvl4pPr marL="1371643" indent="0">
              <a:buNone/>
              <a:defRPr sz="1600" b="1"/>
            </a:lvl4pPr>
            <a:lvl5pPr marL="1828857" indent="0">
              <a:buNone/>
              <a:defRPr sz="1600" b="1"/>
            </a:lvl5pPr>
            <a:lvl6pPr marL="2286071" indent="0">
              <a:buNone/>
              <a:defRPr sz="1600" b="1"/>
            </a:lvl6pPr>
            <a:lvl7pPr marL="2743285" indent="0">
              <a:buNone/>
              <a:defRPr sz="1600" b="1"/>
            </a:lvl7pPr>
            <a:lvl8pPr marL="3200500" indent="0">
              <a:buNone/>
              <a:defRPr sz="1600" b="1"/>
            </a:lvl8pPr>
            <a:lvl9pPr marL="365771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14" indent="0">
              <a:buNone/>
              <a:defRPr sz="2000" b="1"/>
            </a:lvl2pPr>
            <a:lvl3pPr marL="914428" indent="0">
              <a:buNone/>
              <a:defRPr sz="1800" b="1"/>
            </a:lvl3pPr>
            <a:lvl4pPr marL="1371643" indent="0">
              <a:buNone/>
              <a:defRPr sz="1600" b="1"/>
            </a:lvl4pPr>
            <a:lvl5pPr marL="1828857" indent="0">
              <a:buNone/>
              <a:defRPr sz="1600" b="1"/>
            </a:lvl5pPr>
            <a:lvl6pPr marL="2286071" indent="0">
              <a:buNone/>
              <a:defRPr sz="1600" b="1"/>
            </a:lvl6pPr>
            <a:lvl7pPr marL="2743285" indent="0">
              <a:buNone/>
              <a:defRPr sz="1600" b="1"/>
            </a:lvl7pPr>
            <a:lvl8pPr marL="3200500" indent="0">
              <a:buNone/>
              <a:defRPr sz="1600" b="1"/>
            </a:lvl8pPr>
            <a:lvl9pPr marL="365771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C42FCA-E89D-4E3E-BABE-91A850193373}" type="datetime1">
              <a:rPr lang="en-IN" smtClean="0"/>
              <a:t>05-07-2022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152013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79827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CEFF78-E486-4CFA-8FDD-8BD6013C6A27}" type="datetime1">
              <a:rPr lang="en-IN" smtClean="0"/>
              <a:t>05-07-2022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1805954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32529-0250-42F5-9B70-9442DF9F0EC7}" type="datetime1">
              <a:rPr lang="en-IN" smtClean="0"/>
              <a:t>05-07-2022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144589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14" indent="0">
              <a:buNone/>
              <a:defRPr sz="1400"/>
            </a:lvl2pPr>
            <a:lvl3pPr marL="914428" indent="0">
              <a:buNone/>
              <a:defRPr sz="1200"/>
            </a:lvl3pPr>
            <a:lvl4pPr marL="1371643" indent="0">
              <a:buNone/>
              <a:defRPr sz="1000"/>
            </a:lvl4pPr>
            <a:lvl5pPr marL="1828857" indent="0">
              <a:buNone/>
              <a:defRPr sz="1000"/>
            </a:lvl5pPr>
            <a:lvl6pPr marL="2286071" indent="0">
              <a:buNone/>
              <a:defRPr sz="1000"/>
            </a:lvl6pPr>
            <a:lvl7pPr marL="2743285" indent="0">
              <a:buNone/>
              <a:defRPr sz="1000"/>
            </a:lvl7pPr>
            <a:lvl8pPr marL="3200500" indent="0">
              <a:buNone/>
              <a:defRPr sz="1000"/>
            </a:lvl8pPr>
            <a:lvl9pPr marL="365771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542E57-40A0-441A-994F-963291187D65}" type="datetime1">
              <a:rPr lang="en-IN" smtClean="0"/>
              <a:t>05-07-2022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54291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14" indent="0">
              <a:buNone/>
              <a:defRPr sz="2800"/>
            </a:lvl2pPr>
            <a:lvl3pPr marL="914428" indent="0">
              <a:buNone/>
              <a:defRPr sz="2400"/>
            </a:lvl3pPr>
            <a:lvl4pPr marL="1371643" indent="0">
              <a:buNone/>
              <a:defRPr sz="2000"/>
            </a:lvl4pPr>
            <a:lvl5pPr marL="1828857" indent="0">
              <a:buNone/>
              <a:defRPr sz="2000"/>
            </a:lvl5pPr>
            <a:lvl6pPr marL="2286071" indent="0">
              <a:buNone/>
              <a:defRPr sz="2000"/>
            </a:lvl6pPr>
            <a:lvl7pPr marL="2743285" indent="0">
              <a:buNone/>
              <a:defRPr sz="2000"/>
            </a:lvl7pPr>
            <a:lvl8pPr marL="3200500" indent="0">
              <a:buNone/>
              <a:defRPr sz="2000"/>
            </a:lvl8pPr>
            <a:lvl9pPr marL="365771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14" indent="0">
              <a:buNone/>
              <a:defRPr sz="1400"/>
            </a:lvl2pPr>
            <a:lvl3pPr marL="914428" indent="0">
              <a:buNone/>
              <a:defRPr sz="1200"/>
            </a:lvl3pPr>
            <a:lvl4pPr marL="1371643" indent="0">
              <a:buNone/>
              <a:defRPr sz="1000"/>
            </a:lvl4pPr>
            <a:lvl5pPr marL="1828857" indent="0">
              <a:buNone/>
              <a:defRPr sz="1000"/>
            </a:lvl5pPr>
            <a:lvl6pPr marL="2286071" indent="0">
              <a:buNone/>
              <a:defRPr sz="1000"/>
            </a:lvl6pPr>
            <a:lvl7pPr marL="2743285" indent="0">
              <a:buNone/>
              <a:defRPr sz="1000"/>
            </a:lvl7pPr>
            <a:lvl8pPr marL="3200500" indent="0">
              <a:buNone/>
              <a:defRPr sz="1000"/>
            </a:lvl8pPr>
            <a:lvl9pPr marL="365771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867F38-7864-4494-92C9-2209D0CC5FD4}" type="datetime1">
              <a:rPr lang="en-IN" smtClean="0"/>
              <a:t>05-07-2022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3719272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BE620F-1D9C-4CE1-8BDD-D647333BAA45}" type="datetime1">
              <a:rPr lang="en-IN"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3429141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876B4-12D5-4EBD-B8D0-4AA3FEB568B4}" type="datetime1">
              <a:rPr lang="en-IN"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7FE75-BF6B-4A4F-B3FA-79F2691834FD}" type="slidenum">
              <a:rPr lang="en-US" smtClean="0"/>
              <a:t>‹#›</a:t>
            </a:fld>
            <a:endParaRPr lang="en-US"/>
          </a:p>
        </p:txBody>
      </p:sp>
    </p:spTree>
    <p:extLst>
      <p:ext uri="{BB962C8B-B14F-4D97-AF65-F5344CB8AC3E}">
        <p14:creationId xmlns:p14="http://schemas.microsoft.com/office/powerpoint/2010/main" val="3686179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7/5/2022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943009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40465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7/5/2022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2236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22783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007182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7/5/2022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11239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11115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7568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7/5/2022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73441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7/5/2022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5780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75075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2011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9488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9655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1303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7/5/2022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803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7/5/2022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9122305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7/5/2022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8769343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D697E-72C7-46FF-BB16-E399E1452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5DBE40C-F9A3-4311-808F-582232D653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00383A1-E359-4750-9B9F-83DBD0B2B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1A279-DB60-4CDE-9DED-A9069B71DD42}" type="datetimeFigureOut">
              <a:rPr lang="en-IN" smtClean="0"/>
              <a:t>05-07-2022</a:t>
            </a:fld>
            <a:endParaRPr lang="en-IN"/>
          </a:p>
        </p:txBody>
      </p:sp>
      <p:sp>
        <p:nvSpPr>
          <p:cNvPr id="5" name="Footer Placeholder 4">
            <a:extLst>
              <a:ext uri="{FF2B5EF4-FFF2-40B4-BE49-F238E27FC236}">
                <a16:creationId xmlns:a16="http://schemas.microsoft.com/office/drawing/2014/main" id="{55BA0222-AB4E-48DE-A11F-BCE97A0342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E5F0FF8-1B01-410C-ABFD-7159D499A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28E25-D9E3-4933-A726-B2CD4FE13E30}" type="slidenum">
              <a:rPr lang="en-IN" smtClean="0"/>
              <a:t>‹#›</a:t>
            </a:fld>
            <a:endParaRPr lang="en-IN"/>
          </a:p>
        </p:txBody>
      </p:sp>
    </p:spTree>
    <p:extLst>
      <p:ext uri="{BB962C8B-B14F-4D97-AF65-F5344CB8AC3E}">
        <p14:creationId xmlns:p14="http://schemas.microsoft.com/office/powerpoint/2010/main" val="59834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EB1C3-A4D9-4400-AE18-861A23B6779D}" type="datetime1">
              <a:rPr lang="en-IN" smtClean="0"/>
              <a:t>05-07-2022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AA611-C4A2-47CA-86EB-51482E25B994}" type="slidenum">
              <a:rPr lang="en-US" smtClean="0"/>
              <a:t>‹#›</a:t>
            </a:fld>
            <a:endParaRPr lang="en-US"/>
          </a:p>
        </p:txBody>
      </p:sp>
    </p:spTree>
    <p:extLst>
      <p:ext uri="{BB962C8B-B14F-4D97-AF65-F5344CB8AC3E}">
        <p14:creationId xmlns:p14="http://schemas.microsoft.com/office/powerpoint/2010/main" val="30965667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p:txStyles>
    <p:titleStyle>
      <a:lvl1pPr algn="l" defTabSz="9144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7/5/2022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88344585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hyperlink" Target="https://www.who.int/fctc/cop/15years/WHO-FCTC-15-Years-communications-Toolkit.pdf?ua=1" TargetMode="Externa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7.png"/><Relationship Id="rId2" Type="http://schemas.openxmlformats.org/officeDocument/2006/relationships/diagramData" Target="../diagrams/data7.xml"/><Relationship Id="rId1" Type="http://schemas.openxmlformats.org/officeDocument/2006/relationships/slideLayout" Target="../slideLayouts/slideLayout4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g"/><Relationship Id="rId2" Type="http://schemas.openxmlformats.org/officeDocument/2006/relationships/image" Target="../media/image49.png"/><Relationship Id="rId1" Type="http://schemas.openxmlformats.org/officeDocument/2006/relationships/slideLayout" Target="../slideLayouts/slideLayout3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researchoutreach.org/articles/no-safe-level-smoking-heart-disease-stroke/" TargetMode="External"/><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1.wdp"/><Relationship Id="rId7" Type="http://schemas.openxmlformats.org/officeDocument/2006/relationships/diagramQuickStyle" Target="../diagrams/quickStyle3.xml"/><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www.flickr.com/photos/wwarby/11774518245" TargetMode="Externa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68ABDB-5CFE-40DC-4C03-831DC81C2AF1}"/>
              </a:ext>
            </a:extLst>
          </p:cNvPr>
          <p:cNvPicPr>
            <a:picLocks noChangeAspect="1"/>
          </p:cNvPicPr>
          <p:nvPr/>
        </p:nvPicPr>
        <p:blipFill rotWithShape="1">
          <a:blip r:embed="rId2"/>
          <a:srcRect t="7382" b="5069"/>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A987304-35EA-43E8-8D2D-AD4C90AC60CD}"/>
              </a:ext>
            </a:extLst>
          </p:cNvPr>
          <p:cNvSpPr>
            <a:spLocks noGrp="1"/>
          </p:cNvSpPr>
          <p:nvPr>
            <p:ph type="ctrTitle"/>
          </p:nvPr>
        </p:nvSpPr>
        <p:spPr>
          <a:xfrm>
            <a:off x="6095999" y="3834174"/>
            <a:ext cx="5257800" cy="1701570"/>
          </a:xfrm>
        </p:spPr>
        <p:txBody>
          <a:bodyPr anchor="b">
            <a:normAutofit/>
          </a:bodyPr>
          <a:lstStyle/>
          <a:p>
            <a:r>
              <a:rPr lang="en-US" sz="3700" dirty="0"/>
              <a:t>Role of Oral Health Professionals in Tobacco Control</a:t>
            </a:r>
            <a:endParaRPr lang="en-IN" sz="3700" dirty="0"/>
          </a:p>
        </p:txBody>
      </p:sp>
      <p:sp>
        <p:nvSpPr>
          <p:cNvPr id="3" name="Subtitle 2">
            <a:extLst>
              <a:ext uri="{FF2B5EF4-FFF2-40B4-BE49-F238E27FC236}">
                <a16:creationId xmlns:a16="http://schemas.microsoft.com/office/drawing/2014/main" id="{AAE0BD2D-09B4-47F2-9B17-D206B584DF18}"/>
              </a:ext>
            </a:extLst>
          </p:cNvPr>
          <p:cNvSpPr>
            <a:spLocks noGrp="1"/>
          </p:cNvSpPr>
          <p:nvPr>
            <p:ph type="subTitle" idx="1"/>
          </p:nvPr>
        </p:nvSpPr>
        <p:spPr>
          <a:xfrm>
            <a:off x="6096000" y="5592499"/>
            <a:ext cx="5147960" cy="646785"/>
          </a:xfrm>
        </p:spPr>
        <p:txBody>
          <a:bodyPr>
            <a:normAutofit/>
          </a:bodyPr>
          <a:lstStyle/>
          <a:p>
            <a:r>
              <a:rPr lang="en-US" sz="2000" dirty="0"/>
              <a:t>Dr. Sharad Kapoor</a:t>
            </a:r>
            <a:endParaRPr lang="en-IN" sz="2000" dirty="0"/>
          </a:p>
        </p:txBody>
      </p:sp>
    </p:spTree>
    <p:extLst>
      <p:ext uri="{BB962C8B-B14F-4D97-AF65-F5344CB8AC3E}">
        <p14:creationId xmlns:p14="http://schemas.microsoft.com/office/powerpoint/2010/main" val="3322085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508BA-730B-429B-92D9-308991CC14D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E18700F-7934-4D68-968B-D557BD00028B}"/>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877B8AC3-7648-46B0-B98A-D1AB8FA92602}"/>
              </a:ext>
            </a:extLst>
          </p:cNvPr>
          <p:cNvPicPr>
            <a:picLocks noChangeAspect="1"/>
          </p:cNvPicPr>
          <p:nvPr/>
        </p:nvPicPr>
        <p:blipFill rotWithShape="1">
          <a:blip r:embed="rId2">
            <a:extLst>
              <a:ext uri="{28A0092B-C50C-407E-A947-70E740481C1C}">
                <a14:useLocalDpi xmlns:a14="http://schemas.microsoft.com/office/drawing/2010/main" val="0"/>
              </a:ext>
            </a:extLst>
          </a:blip>
          <a:srcRect l="-1063" t="57112" b="28880"/>
          <a:stretch/>
        </p:blipFill>
        <p:spPr>
          <a:xfrm>
            <a:off x="182880" y="365126"/>
            <a:ext cx="11901267" cy="5811838"/>
          </a:xfrm>
          <a:prstGeom prst="rect">
            <a:avLst/>
          </a:prstGeom>
        </p:spPr>
      </p:pic>
    </p:spTree>
    <p:extLst>
      <p:ext uri="{BB962C8B-B14F-4D97-AF65-F5344CB8AC3E}">
        <p14:creationId xmlns:p14="http://schemas.microsoft.com/office/powerpoint/2010/main" val="3151847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People holding hands">
            <a:extLst>
              <a:ext uri="{FF2B5EF4-FFF2-40B4-BE49-F238E27FC236}">
                <a16:creationId xmlns:a16="http://schemas.microsoft.com/office/drawing/2014/main" id="{5E73E87A-EEB1-AEA8-AF6B-44B976F30A7E}"/>
              </a:ext>
            </a:extLst>
          </p:cNvPr>
          <p:cNvPicPr>
            <a:picLocks noChangeAspect="1"/>
          </p:cNvPicPr>
          <p:nvPr/>
        </p:nvPicPr>
        <p:blipFill rotWithShape="1">
          <a:blip r:embed="rId2"/>
          <a:srcRect t="13883" b="1848"/>
          <a:stretch/>
        </p:blipFill>
        <p:spPr>
          <a:xfrm>
            <a:off x="20" y="10"/>
            <a:ext cx="12191980" cy="6857990"/>
          </a:xfrm>
          <a:prstGeom prst="rect">
            <a:avLst/>
          </a:prstGeom>
        </p:spPr>
      </p:pic>
      <p:sp>
        <p:nvSpPr>
          <p:cNvPr id="2" name="Title 1">
            <a:extLst>
              <a:ext uri="{FF2B5EF4-FFF2-40B4-BE49-F238E27FC236}">
                <a16:creationId xmlns:a16="http://schemas.microsoft.com/office/drawing/2014/main" id="{2D4C560B-8D05-4BEF-828B-3878EFE314F0}"/>
              </a:ext>
            </a:extLst>
          </p:cNvPr>
          <p:cNvSpPr>
            <a:spLocks noGrp="1"/>
          </p:cNvSpPr>
          <p:nvPr>
            <p:ph type="title"/>
          </p:nvPr>
        </p:nvSpPr>
        <p:spPr>
          <a:xfrm>
            <a:off x="241853" y="4937231"/>
            <a:ext cx="5234608" cy="1754326"/>
          </a:xfrm>
          <a:solidFill>
            <a:srgbClr val="000000">
              <a:alpha val="80000"/>
            </a:srgbClr>
          </a:solidFill>
          <a:ln w="279400" cap="sq" cmpd="thinThick">
            <a:solidFill>
              <a:srgbClr val="262626">
                <a:alpha val="89804"/>
              </a:srgbClr>
            </a:solidFill>
            <a:miter lim="800000"/>
          </a:ln>
        </p:spPr>
        <p:txBody>
          <a:bodyPr vert="horz" lIns="91440" tIns="45720" rIns="91440" bIns="45720" rtlCol="0" anchor="ctr">
            <a:noAutofit/>
          </a:bodyPr>
          <a:lstStyle/>
          <a:p>
            <a:pPr algn="ctr"/>
            <a:r>
              <a:rPr lang="en-US" sz="4800" dirty="0">
                <a:solidFill>
                  <a:srgbClr val="FFFFFF"/>
                </a:solidFill>
              </a:rPr>
              <a:t>Role of Healthcare professionals</a:t>
            </a:r>
          </a:p>
        </p:txBody>
      </p:sp>
    </p:spTree>
    <p:extLst>
      <p:ext uri="{BB962C8B-B14F-4D97-AF65-F5344CB8AC3E}">
        <p14:creationId xmlns:p14="http://schemas.microsoft.com/office/powerpoint/2010/main" val="174453379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F7D8E15-9C8F-48B8-8C72-3A5155F189B2}"/>
              </a:ext>
            </a:extLst>
          </p:cNvPr>
          <p:cNvSpPr>
            <a:spLocks noGrp="1"/>
          </p:cNvSpPr>
          <p:nvPr>
            <p:ph type="title"/>
          </p:nvPr>
        </p:nvSpPr>
        <p:spPr>
          <a:xfrm>
            <a:off x="1225292" y="1450655"/>
            <a:ext cx="3932030" cy="3956690"/>
          </a:xfrm>
        </p:spPr>
        <p:txBody>
          <a:bodyPr anchor="ctr">
            <a:normAutofit/>
          </a:bodyPr>
          <a:lstStyle/>
          <a:p>
            <a:r>
              <a:rPr lang="en-US" sz="7400">
                <a:solidFill>
                  <a:schemeClr val="bg1"/>
                </a:solidFill>
              </a:rPr>
              <a:t>The 5A approach</a:t>
            </a:r>
            <a:endParaRPr lang="en-IN" sz="7400">
              <a:solidFill>
                <a:schemeClr val="bg1"/>
              </a:solidFill>
            </a:endParaRPr>
          </a:p>
        </p:txBody>
      </p:sp>
      <p:cxnSp>
        <p:nvCxnSpPr>
          <p:cNvPr id="20" name="Straight Connector 10">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25292"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12">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25292"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CD77D840-89AC-4C58-9EA6-8C2214B5F3E3}"/>
              </a:ext>
            </a:extLst>
          </p:cNvPr>
          <p:cNvGraphicFramePr/>
          <p:nvPr>
            <p:extLst>
              <p:ext uri="{D42A27DB-BD31-4B8C-83A1-F6EECF244321}">
                <p14:modId xmlns:p14="http://schemas.microsoft.com/office/powerpoint/2010/main" val="3033408849"/>
              </p:ext>
            </p:extLst>
          </p:nvPr>
        </p:nvGraphicFramePr>
        <p:xfrm>
          <a:off x="5728502" y="685800"/>
          <a:ext cx="5878512"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338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5">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D8E15-9C8F-48B8-8C72-3A5155F189B2}"/>
              </a:ext>
            </a:extLst>
          </p:cNvPr>
          <p:cNvSpPr>
            <a:spLocks noGrp="1"/>
          </p:cNvSpPr>
          <p:nvPr>
            <p:ph type="title"/>
          </p:nvPr>
        </p:nvSpPr>
        <p:spPr>
          <a:xfrm>
            <a:off x="594360" y="637125"/>
            <a:ext cx="3802276" cy="5256371"/>
          </a:xfrm>
        </p:spPr>
        <p:txBody>
          <a:bodyPr>
            <a:normAutofit/>
          </a:bodyPr>
          <a:lstStyle/>
          <a:p>
            <a:r>
              <a:rPr lang="en-US" sz="7200" dirty="0">
                <a:solidFill>
                  <a:schemeClr val="bg1"/>
                </a:solidFill>
              </a:rPr>
              <a:t>The 5R’s model</a:t>
            </a:r>
            <a:endParaRPr lang="en-IN" sz="7200" dirty="0">
              <a:solidFill>
                <a:schemeClr val="bg1"/>
              </a:solidFill>
            </a:endParaRPr>
          </a:p>
        </p:txBody>
      </p:sp>
      <p:graphicFrame>
        <p:nvGraphicFramePr>
          <p:cNvPr id="7" name="Diagram 6">
            <a:extLst>
              <a:ext uri="{FF2B5EF4-FFF2-40B4-BE49-F238E27FC236}">
                <a16:creationId xmlns:a16="http://schemas.microsoft.com/office/drawing/2014/main" id="{11ED5B1E-8B76-42B0-949A-60BF933D21D9}"/>
              </a:ext>
            </a:extLst>
          </p:cNvPr>
          <p:cNvGraphicFramePr/>
          <p:nvPr>
            <p:extLst>
              <p:ext uri="{D42A27DB-BD31-4B8C-83A1-F6EECF244321}">
                <p14:modId xmlns:p14="http://schemas.microsoft.com/office/powerpoint/2010/main" val="2615067792"/>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9469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3CD5-7174-413B-AAAE-7AF187F7F14C}"/>
              </a:ext>
            </a:extLst>
          </p:cNvPr>
          <p:cNvSpPr>
            <a:spLocks noGrp="1"/>
          </p:cNvSpPr>
          <p:nvPr>
            <p:ph type="title"/>
          </p:nvPr>
        </p:nvSpPr>
        <p:spPr>
          <a:xfrm>
            <a:off x="347240" y="161283"/>
            <a:ext cx="10515600" cy="1230010"/>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en-IN" sz="4500" b="1" dirty="0">
                <a:ln/>
                <a:solidFill>
                  <a:schemeClr val="accent1"/>
                </a:solidFill>
              </a:rPr>
              <a:t>Discuss stopping tobacco use in </a:t>
            </a:r>
            <a:br>
              <a:rPr lang="en-IN" sz="4500" b="1" dirty="0">
                <a:ln/>
                <a:solidFill>
                  <a:schemeClr val="accent1"/>
                </a:solidFill>
              </a:rPr>
            </a:br>
            <a:r>
              <a:rPr lang="en-IN" sz="4500" b="1" dirty="0">
                <a:ln/>
                <a:solidFill>
                  <a:schemeClr val="accent1"/>
                </a:solidFill>
              </a:rPr>
              <a:t>public programs of media</a:t>
            </a:r>
          </a:p>
        </p:txBody>
      </p:sp>
      <p:sp>
        <p:nvSpPr>
          <p:cNvPr id="4" name="Date Placeholder 3">
            <a:extLst>
              <a:ext uri="{FF2B5EF4-FFF2-40B4-BE49-F238E27FC236}">
                <a16:creationId xmlns:a16="http://schemas.microsoft.com/office/drawing/2014/main" id="{AD8ACBAA-48A2-4403-B5BE-9C4F1C1AD835}"/>
              </a:ext>
            </a:extLst>
          </p:cNvPr>
          <p:cNvSpPr>
            <a:spLocks noGrp="1"/>
          </p:cNvSpPr>
          <p:nvPr>
            <p:ph type="dt" sz="half" idx="10"/>
          </p:nvPr>
        </p:nvSpPr>
        <p:spPr/>
        <p:txBody>
          <a:bodyPr/>
          <a:lstStyle/>
          <a:p>
            <a:pPr defTabSz="428625"/>
            <a:fld id="{5C93C0DF-8C80-45D0-9D36-3986898A99F7}" type="datetime1">
              <a:rPr lang="en-IN">
                <a:solidFill>
                  <a:prstClr val="black">
                    <a:tint val="75000"/>
                  </a:prstClr>
                </a:solidFill>
                <a:latin typeface="Calibri" panose="020F0502020204030204"/>
              </a:rPr>
              <a:pPr defTabSz="428625"/>
              <a:t>05-07-2022</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D16B9E24-6A03-47BF-8EAC-262AB11B6E0D}"/>
              </a:ext>
            </a:extLst>
          </p:cNvPr>
          <p:cNvSpPr>
            <a:spLocks noGrp="1"/>
          </p:cNvSpPr>
          <p:nvPr>
            <p:ph type="ftr" sz="quarter" idx="11"/>
          </p:nvPr>
        </p:nvSpPr>
        <p:spPr/>
        <p:txBody>
          <a:bodyPr/>
          <a:lstStyle/>
          <a:p>
            <a:pPr defTabSz="428625"/>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532307C2-A9B3-4669-9E50-FA10F1271381}"/>
              </a:ext>
            </a:extLst>
          </p:cNvPr>
          <p:cNvSpPr>
            <a:spLocks noGrp="1"/>
          </p:cNvSpPr>
          <p:nvPr>
            <p:ph type="sldNum" sz="quarter" idx="12"/>
          </p:nvPr>
        </p:nvSpPr>
        <p:spPr/>
        <p:txBody>
          <a:bodyPr/>
          <a:lstStyle/>
          <a:p>
            <a:pPr defTabSz="428625"/>
            <a:fld id="{F3D7FE75-BF6B-4A4F-B3FA-79F2691834FD}" type="slidenum">
              <a:rPr lang="en-US">
                <a:solidFill>
                  <a:prstClr val="black">
                    <a:tint val="75000"/>
                  </a:prstClr>
                </a:solidFill>
                <a:latin typeface="Calibri" panose="020F0502020204030204"/>
              </a:rPr>
              <a:pPr defTabSz="428625"/>
              <a:t>14</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69FF720E-1404-43F3-B873-66ECBCB552DD}"/>
              </a:ext>
            </a:extLst>
          </p:cNvPr>
          <p:cNvPicPr>
            <a:picLocks noChangeAspect="1"/>
          </p:cNvPicPr>
          <p:nvPr/>
        </p:nvPicPr>
        <p:blipFill>
          <a:blip r:embed="rId2"/>
          <a:stretch>
            <a:fillRect/>
          </a:stretch>
        </p:blipFill>
        <p:spPr>
          <a:xfrm>
            <a:off x="347240" y="1491250"/>
            <a:ext cx="11524043" cy="4850839"/>
          </a:xfrm>
          <a:prstGeom prst="rect">
            <a:avLst/>
          </a:prstGeom>
          <a:ln>
            <a:noFill/>
          </a:ln>
          <a:effectLst>
            <a:outerShdw blurRad="190500" algn="tl" rotWithShape="0">
              <a:srgbClr val="000000">
                <a:alpha val="70000"/>
              </a:srgbClr>
            </a:outerShdw>
          </a:effectLst>
        </p:spPr>
      </p:pic>
      <p:sp>
        <p:nvSpPr>
          <p:cNvPr id="9" name="Google Shape;114;p16">
            <a:extLst>
              <a:ext uri="{FF2B5EF4-FFF2-40B4-BE49-F238E27FC236}">
                <a16:creationId xmlns:a16="http://schemas.microsoft.com/office/drawing/2014/main" id="{0F9FCB11-E027-1E85-1551-801FD65874A4}"/>
              </a:ext>
            </a:extLst>
          </p:cNvPr>
          <p:cNvSpPr txBox="1"/>
          <p:nvPr/>
        </p:nvSpPr>
        <p:spPr>
          <a:xfrm>
            <a:off x="347241" y="6370612"/>
            <a:ext cx="11524043" cy="365125"/>
          </a:xfrm>
          <a:prstGeom prst="rect">
            <a:avLst/>
          </a:prstGeom>
          <a:solidFill>
            <a:srgbClr val="8FAADC"/>
          </a:solidFill>
          <a:ln>
            <a:noFill/>
          </a:ln>
        </p:spPr>
        <p:txBody>
          <a:bodyPr spcFirstLastPara="1" wrap="square" lIns="91425" tIns="45700" rIns="91425" bIns="45700" anchor="ctr" anchorCtr="0">
            <a:noAutofit/>
          </a:bodyPr>
          <a:lstStyle/>
          <a:p>
            <a:pPr defTabSz="857250">
              <a:buClr>
                <a:prstClr val="black"/>
              </a:buClr>
              <a:buSzPts val="1200"/>
              <a:defRPr/>
            </a:pPr>
            <a:endParaRPr kern="0" dirty="0">
              <a:solidFill>
                <a:prstClr val="black"/>
              </a:solidFill>
              <a:latin typeface="Calibri" panose="020F0502020204030204"/>
            </a:endParaRPr>
          </a:p>
        </p:txBody>
      </p:sp>
    </p:spTree>
    <p:extLst>
      <p:ext uri="{BB962C8B-B14F-4D97-AF65-F5344CB8AC3E}">
        <p14:creationId xmlns:p14="http://schemas.microsoft.com/office/powerpoint/2010/main" val="425559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65782C-A862-4594-807E-9100D73E750B}"/>
              </a:ext>
            </a:extLst>
          </p:cNvPr>
          <p:cNvPicPr>
            <a:picLocks noChangeAspect="1"/>
          </p:cNvPicPr>
          <p:nvPr/>
        </p:nvPicPr>
        <p:blipFill>
          <a:blip r:embed="rId3"/>
          <a:stretch>
            <a:fillRect/>
          </a:stretch>
        </p:blipFill>
        <p:spPr>
          <a:xfrm>
            <a:off x="349068" y="278315"/>
            <a:ext cx="11493862" cy="6002077"/>
          </a:xfrm>
          <a:prstGeom prst="rect">
            <a:avLst/>
          </a:prstGeom>
        </p:spPr>
      </p:pic>
      <p:sp>
        <p:nvSpPr>
          <p:cNvPr id="7" name="Title 6">
            <a:extLst>
              <a:ext uri="{FF2B5EF4-FFF2-40B4-BE49-F238E27FC236}">
                <a16:creationId xmlns:a16="http://schemas.microsoft.com/office/drawing/2014/main" id="{611531C6-821B-49BF-8515-94C546FCA351}"/>
              </a:ext>
            </a:extLst>
          </p:cNvPr>
          <p:cNvSpPr>
            <a:spLocks noGrp="1"/>
          </p:cNvSpPr>
          <p:nvPr>
            <p:ph type="title"/>
          </p:nvPr>
        </p:nvSpPr>
        <p:spPr>
          <a:xfrm>
            <a:off x="349069" y="5338823"/>
            <a:ext cx="11493861" cy="1017528"/>
          </a:xfrm>
          <a:solidFill>
            <a:schemeClr val="bg2">
              <a:lumMod val="90000"/>
            </a:schemeClr>
          </a:solidFill>
        </p:spPr>
        <p:txBody>
          <a:bodyPr>
            <a:scene3d>
              <a:camera prst="orthographicFront"/>
              <a:lightRig rig="harsh" dir="t"/>
            </a:scene3d>
            <a:sp3d extrusionH="57150" prstMaterial="matte">
              <a:bevelT w="63500" h="12700" prst="angle"/>
              <a:contourClr>
                <a:schemeClr val="bg1">
                  <a:lumMod val="65000"/>
                </a:schemeClr>
              </a:contourClr>
            </a:sp3d>
          </a:bodyPr>
          <a:lstStyle/>
          <a:p>
            <a:r>
              <a:rPr lang="en-IN" b="1" dirty="0">
                <a:ln/>
                <a:solidFill>
                  <a:schemeClr val="accent1"/>
                </a:solidFill>
                <a:latin typeface="Arial Narrow" panose="020B0606020202030204" pitchFamily="34" charset="0"/>
              </a:rPr>
              <a:t>Healthcare professionals joining hands</a:t>
            </a:r>
          </a:p>
        </p:txBody>
      </p:sp>
      <p:sp>
        <p:nvSpPr>
          <p:cNvPr id="4" name="Date Placeholder 3">
            <a:extLst>
              <a:ext uri="{FF2B5EF4-FFF2-40B4-BE49-F238E27FC236}">
                <a16:creationId xmlns:a16="http://schemas.microsoft.com/office/drawing/2014/main" id="{B0F842EB-3F44-46EE-B5D3-F765C101CF32}"/>
              </a:ext>
            </a:extLst>
          </p:cNvPr>
          <p:cNvSpPr>
            <a:spLocks noGrp="1"/>
          </p:cNvSpPr>
          <p:nvPr>
            <p:ph type="dt" sz="half" idx="10"/>
          </p:nvPr>
        </p:nvSpPr>
        <p:spPr/>
        <p:txBody>
          <a:bodyPr/>
          <a:lstStyle/>
          <a:p>
            <a:pPr defTabSz="428625"/>
            <a:fld id="{5C93C0DF-8C80-45D0-9D36-3986898A99F7}" type="datetime1">
              <a:rPr lang="en-IN">
                <a:solidFill>
                  <a:prstClr val="black">
                    <a:tint val="75000"/>
                  </a:prstClr>
                </a:solidFill>
                <a:latin typeface="Calibri" panose="020F0502020204030204"/>
              </a:rPr>
              <a:pPr defTabSz="428625"/>
              <a:t>05-07-2022</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D4D5120-B893-4529-9475-DBD5C95CE5DE}"/>
              </a:ext>
            </a:extLst>
          </p:cNvPr>
          <p:cNvSpPr>
            <a:spLocks noGrp="1"/>
          </p:cNvSpPr>
          <p:nvPr>
            <p:ph type="ftr" sz="quarter" idx="11"/>
          </p:nvPr>
        </p:nvSpPr>
        <p:spPr/>
        <p:txBody>
          <a:bodyPr/>
          <a:lstStyle/>
          <a:p>
            <a:pPr defTabSz="428625"/>
            <a:endParaRPr lang="en-US" dirty="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95F0707A-A676-485D-B097-DFCC3EC1ADF7}"/>
              </a:ext>
            </a:extLst>
          </p:cNvPr>
          <p:cNvSpPr>
            <a:spLocks noGrp="1"/>
          </p:cNvSpPr>
          <p:nvPr>
            <p:ph type="sldNum" sz="quarter" idx="12"/>
          </p:nvPr>
        </p:nvSpPr>
        <p:spPr/>
        <p:txBody>
          <a:bodyPr/>
          <a:lstStyle/>
          <a:p>
            <a:pPr defTabSz="428625"/>
            <a:fld id="{F3D7FE75-BF6B-4A4F-B3FA-79F2691834FD}" type="slidenum">
              <a:rPr lang="en-US">
                <a:solidFill>
                  <a:prstClr val="black">
                    <a:tint val="75000"/>
                  </a:prstClr>
                </a:solidFill>
                <a:latin typeface="Calibri" panose="020F0502020204030204"/>
              </a:rPr>
              <a:pPr defTabSz="428625"/>
              <a:t>15</a:t>
            </a:fld>
            <a:endParaRPr lang="en-US" dirty="0">
              <a:solidFill>
                <a:prstClr val="black">
                  <a:tint val="75000"/>
                </a:prstClr>
              </a:solidFill>
              <a:latin typeface="Calibri" panose="020F0502020204030204"/>
            </a:endParaRPr>
          </a:p>
        </p:txBody>
      </p:sp>
      <p:sp>
        <p:nvSpPr>
          <p:cNvPr id="10" name="Google Shape;114;p16">
            <a:extLst>
              <a:ext uri="{FF2B5EF4-FFF2-40B4-BE49-F238E27FC236}">
                <a16:creationId xmlns:a16="http://schemas.microsoft.com/office/drawing/2014/main" id="{060113CD-CD13-48E9-94DA-F3AF06D2BB63}"/>
              </a:ext>
            </a:extLst>
          </p:cNvPr>
          <p:cNvSpPr txBox="1"/>
          <p:nvPr/>
        </p:nvSpPr>
        <p:spPr>
          <a:xfrm>
            <a:off x="349068" y="6356351"/>
            <a:ext cx="11493861" cy="379387"/>
          </a:xfrm>
          <a:prstGeom prst="rect">
            <a:avLst/>
          </a:prstGeom>
          <a:solidFill>
            <a:srgbClr val="8FAADC"/>
          </a:solidFill>
          <a:ln>
            <a:noFill/>
          </a:ln>
        </p:spPr>
        <p:txBody>
          <a:bodyPr spcFirstLastPara="1" wrap="square" lIns="91425" tIns="45700" rIns="91425" bIns="45700" anchor="ctr" anchorCtr="0">
            <a:noAutofit/>
          </a:bodyPr>
          <a:lstStyle/>
          <a:p>
            <a:pPr defTabSz="857250">
              <a:buClr>
                <a:prstClr val="black"/>
              </a:buClr>
              <a:buSzPts val="1200"/>
              <a:defRPr/>
            </a:pPr>
            <a:endParaRPr kern="0" dirty="0">
              <a:solidFill>
                <a:prstClr val="black"/>
              </a:solidFill>
              <a:latin typeface="Calibri" panose="020F0502020204030204"/>
            </a:endParaRPr>
          </a:p>
        </p:txBody>
      </p:sp>
    </p:spTree>
    <p:extLst>
      <p:ext uri="{BB962C8B-B14F-4D97-AF65-F5344CB8AC3E}">
        <p14:creationId xmlns:p14="http://schemas.microsoft.com/office/powerpoint/2010/main" val="2774569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A1A4CD-5192-48A1-9105-51924B049009}"/>
              </a:ext>
            </a:extLst>
          </p:cNvPr>
          <p:cNvPicPr>
            <a:picLocks noChangeAspect="1"/>
          </p:cNvPicPr>
          <p:nvPr/>
        </p:nvPicPr>
        <p:blipFill rotWithShape="1">
          <a:blip r:embed="rId3"/>
          <a:srcRect l="12465" t="13826" r="13281" b="10795"/>
          <a:stretch/>
        </p:blipFill>
        <p:spPr>
          <a:xfrm>
            <a:off x="1089725" y="1476135"/>
            <a:ext cx="8734899" cy="4987791"/>
          </a:xfrm>
          <a:prstGeom prst="rect">
            <a:avLst/>
          </a:prstGeom>
        </p:spPr>
      </p:pic>
      <p:sp>
        <p:nvSpPr>
          <p:cNvPr id="2" name="Title 1"/>
          <p:cNvSpPr>
            <a:spLocks noGrp="1"/>
          </p:cNvSpPr>
          <p:nvPr>
            <p:ph type="title"/>
          </p:nvPr>
        </p:nvSpPr>
        <p:spPr>
          <a:xfrm>
            <a:off x="1089724" y="225586"/>
            <a:ext cx="10691087" cy="1325563"/>
          </a:xfrm>
        </p:spPr>
        <p:txBody>
          <a:bodyPr>
            <a:scene3d>
              <a:camera prst="orthographicFront"/>
              <a:lightRig rig="harsh" dir="t"/>
            </a:scene3d>
            <a:sp3d extrusionH="57150" prstMaterial="matte">
              <a:bevelT w="63500" h="12700" prst="angle"/>
              <a:contourClr>
                <a:schemeClr val="bg1">
                  <a:lumMod val="65000"/>
                </a:schemeClr>
              </a:contourClr>
            </a:sp3d>
          </a:bodyPr>
          <a:lstStyle/>
          <a:p>
            <a:pPr algn="r"/>
            <a:r>
              <a:rPr lang="en-IN" sz="4500" b="1" dirty="0">
                <a:ln/>
                <a:solidFill>
                  <a:schemeClr val="accent1"/>
                </a:solidFill>
                <a:latin typeface="Arial Narrow" panose="020B0606020202030204" pitchFamily="34" charset="0"/>
              </a:rPr>
              <a:t>Health Professionals Against Tobacco </a:t>
            </a:r>
            <a:br>
              <a:rPr lang="en-IN" sz="4500" b="1" dirty="0">
                <a:ln/>
                <a:solidFill>
                  <a:schemeClr val="accent1"/>
                </a:solidFill>
                <a:latin typeface="Arial Narrow" panose="020B0606020202030204" pitchFamily="34" charset="0"/>
              </a:rPr>
            </a:br>
            <a:r>
              <a:rPr lang="en-IN" sz="3375" dirty="0">
                <a:ln/>
                <a:solidFill>
                  <a:schemeClr val="accent3"/>
                </a:solidFill>
                <a:latin typeface="Arial Narrow" panose="020B0606020202030204" pitchFamily="34" charset="0"/>
              </a:rPr>
              <a:t>(Support the WHO FCTC)</a:t>
            </a:r>
            <a:endParaRPr lang="en-US" sz="3375" dirty="0">
              <a:ln/>
              <a:solidFill>
                <a:schemeClr val="accent3"/>
              </a:solidFill>
              <a:latin typeface="Arial Narrow" panose="020B0606020202030204" pitchFamily="34" charset="0"/>
            </a:endParaRPr>
          </a:p>
        </p:txBody>
      </p:sp>
      <p:sp>
        <p:nvSpPr>
          <p:cNvPr id="4" name="Date Placeholder 3"/>
          <p:cNvSpPr>
            <a:spLocks noGrp="1"/>
          </p:cNvSpPr>
          <p:nvPr>
            <p:ph type="dt" sz="half" idx="10"/>
          </p:nvPr>
        </p:nvSpPr>
        <p:spPr/>
        <p:txBody>
          <a:bodyPr/>
          <a:lstStyle/>
          <a:p>
            <a:pPr defTabSz="428625"/>
            <a:fld id="{58270077-D28E-475B-B288-AD9779B6C88F}" type="datetime1">
              <a:rPr lang="en-IN">
                <a:solidFill>
                  <a:prstClr val="black">
                    <a:tint val="75000"/>
                  </a:prstClr>
                </a:solidFill>
                <a:latin typeface="Calibri" panose="020F0502020204030204"/>
              </a:rPr>
              <a:pPr defTabSz="428625"/>
              <a:t>05-07-2022</a:t>
            </a:fld>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428625"/>
            <a:fld id="{4D1AA611-C4A2-47CA-86EB-51482E25B994}" type="slidenum">
              <a:rPr lang="en-US">
                <a:solidFill>
                  <a:prstClr val="black">
                    <a:tint val="75000"/>
                  </a:prstClr>
                </a:solidFill>
                <a:latin typeface="Calibri" panose="020F0502020204030204"/>
              </a:rPr>
              <a:pPr defTabSz="428625"/>
              <a:t>16</a:t>
            </a:fld>
            <a:endParaRPr lang="en-US">
              <a:solidFill>
                <a:prstClr val="black">
                  <a:tint val="75000"/>
                </a:prstClr>
              </a:solidFill>
              <a:latin typeface="Calibri" panose="020F0502020204030204"/>
            </a:endParaRPr>
          </a:p>
        </p:txBody>
      </p:sp>
      <p:sp>
        <p:nvSpPr>
          <p:cNvPr id="7" name="Footer Placeholder 6">
            <a:extLst>
              <a:ext uri="{FF2B5EF4-FFF2-40B4-BE49-F238E27FC236}">
                <a16:creationId xmlns:a16="http://schemas.microsoft.com/office/drawing/2014/main" id="{86FB0B0B-936D-40CC-823E-F5F8719692C6}"/>
              </a:ext>
            </a:extLst>
          </p:cNvPr>
          <p:cNvSpPr>
            <a:spLocks noGrp="1"/>
          </p:cNvSpPr>
          <p:nvPr>
            <p:ph type="ftr" sz="quarter" idx="11"/>
          </p:nvPr>
        </p:nvSpPr>
        <p:spPr>
          <a:xfrm>
            <a:off x="4038600" y="5824943"/>
            <a:ext cx="4114800" cy="365125"/>
          </a:xfrm>
        </p:spPr>
        <p:txBody>
          <a:bodyPr/>
          <a:lstStyle/>
          <a:p>
            <a:pPr defTabSz="428625"/>
            <a:r>
              <a:rPr lang="en-IN" dirty="0">
                <a:solidFill>
                  <a:srgbClr val="4472C4">
                    <a:lumMod val="60000"/>
                    <a:lumOff val="40000"/>
                  </a:srgbClr>
                </a:solidFill>
                <a:latin typeface="Calibri" panose="020F0502020204030204"/>
                <a:hlinkClick r:id="rId4">
                  <a:extLst>
                    <a:ext uri="{A12FA001-AC4F-418D-AE19-62706E023703}">
                      <ahyp:hlinkClr xmlns:ahyp="http://schemas.microsoft.com/office/drawing/2018/hyperlinkcolor" val="tx"/>
                    </a:ext>
                  </a:extLst>
                </a:hlinkClick>
              </a:rPr>
              <a:t>https://www.who.int/fctc/cop/15years/WHO-FCTC-15-Years-communications-Toolkit.pdf?ua=1</a:t>
            </a:r>
            <a:endParaRPr lang="en-US" dirty="0">
              <a:solidFill>
                <a:srgbClr val="4472C4">
                  <a:lumMod val="60000"/>
                  <a:lumOff val="40000"/>
                </a:srgbClr>
              </a:solidFill>
              <a:latin typeface="Calibri" panose="020F0502020204030204"/>
            </a:endParaRPr>
          </a:p>
        </p:txBody>
      </p:sp>
      <p:sp>
        <p:nvSpPr>
          <p:cNvPr id="8" name="Google Shape;114;p16">
            <a:extLst>
              <a:ext uri="{FF2B5EF4-FFF2-40B4-BE49-F238E27FC236}">
                <a16:creationId xmlns:a16="http://schemas.microsoft.com/office/drawing/2014/main" id="{3B568EB7-461E-4C20-9F77-6E69007E8A8F}"/>
              </a:ext>
            </a:extLst>
          </p:cNvPr>
          <p:cNvSpPr txBox="1"/>
          <p:nvPr/>
        </p:nvSpPr>
        <p:spPr>
          <a:xfrm>
            <a:off x="336389" y="6388911"/>
            <a:ext cx="11567450" cy="365125"/>
          </a:xfrm>
          <a:prstGeom prst="rect">
            <a:avLst/>
          </a:prstGeom>
          <a:solidFill>
            <a:srgbClr val="8FAADC"/>
          </a:solidFill>
          <a:ln>
            <a:noFill/>
          </a:ln>
        </p:spPr>
        <p:txBody>
          <a:bodyPr spcFirstLastPara="1" wrap="square" lIns="91425" tIns="45700" rIns="91425" bIns="45700" anchor="ctr" anchorCtr="0">
            <a:noAutofit/>
          </a:bodyPr>
          <a:lstStyle/>
          <a:p>
            <a:pPr defTabSz="857250">
              <a:buClr>
                <a:prstClr val="black"/>
              </a:buClr>
              <a:buSzPts val="1200"/>
              <a:defRPr/>
            </a:pPr>
            <a:endParaRPr kern="0" dirty="0">
              <a:solidFill>
                <a:prstClr val="black"/>
              </a:solidFill>
              <a:latin typeface="Calibri" panose="020F0502020204030204"/>
            </a:endParaRPr>
          </a:p>
        </p:txBody>
      </p:sp>
    </p:spTree>
    <p:extLst>
      <p:ext uri="{BB962C8B-B14F-4D97-AF65-F5344CB8AC3E}">
        <p14:creationId xmlns:p14="http://schemas.microsoft.com/office/powerpoint/2010/main" val="250398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A0A4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FD9A6F1-A1D9-4CFC-A4A9-2FB7D0406C60}"/>
              </a:ext>
            </a:extLst>
          </p:cNvPr>
          <p:cNvSpPr>
            <a:spLocks noGrp="1"/>
          </p:cNvSpPr>
          <p:nvPr>
            <p:ph type="title"/>
          </p:nvPr>
        </p:nvSpPr>
        <p:spPr>
          <a:xfrm>
            <a:off x="838200" y="365125"/>
            <a:ext cx="10515600" cy="1325563"/>
          </a:xfrm>
        </p:spPr>
        <p:txBody>
          <a:bodyPr>
            <a:normAutofit/>
          </a:bodyPr>
          <a:lstStyle/>
          <a:p>
            <a:r>
              <a:rPr lang="en-US" dirty="0"/>
              <a:t>WHO response</a:t>
            </a:r>
            <a:endParaRPr lang="en-IN" dirty="0"/>
          </a:p>
        </p:txBody>
      </p:sp>
      <p:graphicFrame>
        <p:nvGraphicFramePr>
          <p:cNvPr id="5" name="Content Placeholder 2">
            <a:extLst>
              <a:ext uri="{FF2B5EF4-FFF2-40B4-BE49-F238E27FC236}">
                <a16:creationId xmlns:a16="http://schemas.microsoft.com/office/drawing/2014/main" id="{52420B57-9F4F-AF56-2C24-F46B10CB439B}"/>
              </a:ext>
            </a:extLst>
          </p:cNvPr>
          <p:cNvGraphicFramePr>
            <a:graphicFrameLocks noGrp="1"/>
          </p:cNvGraphicFramePr>
          <p:nvPr>
            <p:ph idx="1"/>
            <p:extLst>
              <p:ext uri="{D42A27DB-BD31-4B8C-83A1-F6EECF244321}">
                <p14:modId xmlns:p14="http://schemas.microsoft.com/office/powerpoint/2010/main" val="3279588259"/>
              </p:ext>
            </p:extLst>
          </p:nvPr>
        </p:nvGraphicFramePr>
        <p:xfrm>
          <a:off x="544576" y="2011363"/>
          <a:ext cx="11099800" cy="4481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DA354E2-FF5A-4EA5-B8B1-2B1E20632BDD}"/>
              </a:ext>
            </a:extLst>
          </p:cNvPr>
          <p:cNvPicPr>
            <a:picLocks noChangeAspect="1"/>
          </p:cNvPicPr>
          <p:nvPr/>
        </p:nvPicPr>
        <p:blipFill rotWithShape="1">
          <a:blip r:embed="rId7">
            <a:extLst>
              <a:ext uri="{28A0092B-C50C-407E-A947-70E740481C1C}">
                <a14:useLocalDpi xmlns:a14="http://schemas.microsoft.com/office/drawing/2010/main" val="0"/>
              </a:ext>
            </a:extLst>
          </a:blip>
          <a:srcRect l="1974" t="5415" b="20410"/>
          <a:stretch/>
        </p:blipFill>
        <p:spPr>
          <a:xfrm>
            <a:off x="7034432" y="261374"/>
            <a:ext cx="4890868" cy="1589651"/>
          </a:xfrm>
          <a:prstGeom prst="rect">
            <a:avLst/>
          </a:prstGeom>
        </p:spPr>
      </p:pic>
    </p:spTree>
    <p:extLst>
      <p:ext uri="{BB962C8B-B14F-4D97-AF65-F5344CB8AC3E}">
        <p14:creationId xmlns:p14="http://schemas.microsoft.com/office/powerpoint/2010/main" val="1060170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CCEBE5D4-08F2-4918-A642-499F9BAE1B21}"/>
              </a:ext>
            </a:extLst>
          </p:cNvPr>
          <p:cNvGraphicFramePr/>
          <p:nvPr>
            <p:extLst>
              <p:ext uri="{D42A27DB-BD31-4B8C-83A1-F6EECF244321}">
                <p14:modId xmlns:p14="http://schemas.microsoft.com/office/powerpoint/2010/main" val="2358073567"/>
              </p:ext>
            </p:extLst>
          </p:nvPr>
        </p:nvGraphicFramePr>
        <p:xfrm>
          <a:off x="5093208" y="620392"/>
          <a:ext cx="6997192" cy="5932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125D6C38-EBDD-4F26-9AD1-A2CC131DC29E}"/>
              </a:ext>
            </a:extLst>
          </p:cNvPr>
          <p:cNvSpPr/>
          <p:nvPr/>
        </p:nvSpPr>
        <p:spPr>
          <a:xfrm>
            <a:off x="229108" y="2432634"/>
            <a:ext cx="4864100" cy="23083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7200" b="1" i="1" cap="none" spc="0" dirty="0">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6 MPOWER MEASURES</a:t>
            </a:r>
          </a:p>
        </p:txBody>
      </p:sp>
      <p:pic>
        <p:nvPicPr>
          <p:cNvPr id="21" name="Picture 20">
            <a:extLst>
              <a:ext uri="{FF2B5EF4-FFF2-40B4-BE49-F238E27FC236}">
                <a16:creationId xmlns:a16="http://schemas.microsoft.com/office/drawing/2014/main" id="{22FBF126-E129-41C1-855F-0C618B66757B}"/>
              </a:ext>
            </a:extLst>
          </p:cNvPr>
          <p:cNvPicPr>
            <a:picLocks noChangeAspect="1"/>
          </p:cNvPicPr>
          <p:nvPr/>
        </p:nvPicPr>
        <p:blipFill rotWithShape="1">
          <a:blip r:embed="rId7">
            <a:extLst>
              <a:ext uri="{28A0092B-C50C-407E-A947-70E740481C1C}">
                <a14:useLocalDpi xmlns:a14="http://schemas.microsoft.com/office/drawing/2010/main" val="0"/>
              </a:ext>
            </a:extLst>
          </a:blip>
          <a:srcRect l="1974" t="5415" b="20410"/>
          <a:stretch/>
        </p:blipFill>
        <p:spPr>
          <a:xfrm>
            <a:off x="101600" y="65059"/>
            <a:ext cx="2495938" cy="811241"/>
          </a:xfrm>
          <a:prstGeom prst="rect">
            <a:avLst/>
          </a:prstGeom>
        </p:spPr>
      </p:pic>
    </p:spTree>
    <p:extLst>
      <p:ext uri="{BB962C8B-B14F-4D97-AF65-F5344CB8AC3E}">
        <p14:creationId xmlns:p14="http://schemas.microsoft.com/office/powerpoint/2010/main" val="2472956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6C64-A1C1-4CE1-A79F-2BCBCAF5AA5A}"/>
              </a:ext>
            </a:extLst>
          </p:cNvPr>
          <p:cNvSpPr>
            <a:spLocks noGrp="1"/>
          </p:cNvSpPr>
          <p:nvPr>
            <p:ph type="title"/>
          </p:nvPr>
        </p:nvSpPr>
        <p:spPr>
          <a:xfrm>
            <a:off x="160357" y="278315"/>
            <a:ext cx="11871284" cy="107809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n-IN" sz="5063" b="1" dirty="0">
                <a:ln/>
                <a:solidFill>
                  <a:schemeClr val="accent1"/>
                </a:solidFill>
                <a:latin typeface="Arial Narrow" panose="020B0606020202030204" pitchFamily="34" charset="0"/>
              </a:rPr>
              <a:t>Supporting the policies and programmes</a:t>
            </a:r>
          </a:p>
        </p:txBody>
      </p:sp>
      <p:sp>
        <p:nvSpPr>
          <p:cNvPr id="3" name="Date Placeholder 2">
            <a:extLst>
              <a:ext uri="{FF2B5EF4-FFF2-40B4-BE49-F238E27FC236}">
                <a16:creationId xmlns:a16="http://schemas.microsoft.com/office/drawing/2014/main" id="{D1C31815-1047-46BB-916F-84E63D655587}"/>
              </a:ext>
            </a:extLst>
          </p:cNvPr>
          <p:cNvSpPr>
            <a:spLocks noGrp="1"/>
          </p:cNvSpPr>
          <p:nvPr>
            <p:ph type="dt" sz="half" idx="10"/>
          </p:nvPr>
        </p:nvSpPr>
        <p:spPr/>
        <p:txBody>
          <a:bodyPr/>
          <a:lstStyle/>
          <a:p>
            <a:pPr defTabSz="428625"/>
            <a:fld id="{E4CEFF78-E486-4CFA-8FDD-8BD6013C6A27}" type="datetime1">
              <a:rPr lang="en-IN">
                <a:solidFill>
                  <a:prstClr val="black">
                    <a:tint val="75000"/>
                  </a:prstClr>
                </a:solidFill>
                <a:latin typeface="Calibri" panose="020F0502020204030204"/>
              </a:rPr>
              <a:pPr defTabSz="428625"/>
              <a:t>05-07-2022</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E38B6471-599D-4BB3-ACEA-6271DDE4BCF1}"/>
              </a:ext>
            </a:extLst>
          </p:cNvPr>
          <p:cNvSpPr>
            <a:spLocks noGrp="1"/>
          </p:cNvSpPr>
          <p:nvPr>
            <p:ph type="ftr" sz="quarter" idx="11"/>
          </p:nvPr>
        </p:nvSpPr>
        <p:spPr/>
        <p:txBody>
          <a:bodyPr/>
          <a:lstStyle/>
          <a:p>
            <a:pPr defTabSz="428625"/>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E20E46CA-F00C-4CE3-93A0-ADCD70F2EDD6}"/>
              </a:ext>
            </a:extLst>
          </p:cNvPr>
          <p:cNvSpPr>
            <a:spLocks noGrp="1"/>
          </p:cNvSpPr>
          <p:nvPr>
            <p:ph type="sldNum" sz="quarter" idx="12"/>
          </p:nvPr>
        </p:nvSpPr>
        <p:spPr/>
        <p:txBody>
          <a:bodyPr/>
          <a:lstStyle/>
          <a:p>
            <a:pPr defTabSz="428625"/>
            <a:fld id="{F3D7FE75-BF6B-4A4F-B3FA-79F2691834FD}" type="slidenum">
              <a:rPr lang="en-US">
                <a:solidFill>
                  <a:prstClr val="black">
                    <a:tint val="75000"/>
                  </a:prstClr>
                </a:solidFill>
                <a:latin typeface="Calibri" panose="020F0502020204030204"/>
              </a:rPr>
              <a:pPr defTabSz="428625"/>
              <a:t>19</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D96C89FF-F342-4090-81E7-B5328D5CFFAE}"/>
              </a:ext>
            </a:extLst>
          </p:cNvPr>
          <p:cNvPicPr>
            <a:picLocks noChangeAspect="1"/>
          </p:cNvPicPr>
          <p:nvPr/>
        </p:nvPicPr>
        <p:blipFill rotWithShape="1">
          <a:blip r:embed="rId2"/>
          <a:srcRect l="1246" t="13680" r="1385" b="22310"/>
          <a:stretch/>
        </p:blipFill>
        <p:spPr>
          <a:xfrm>
            <a:off x="160358" y="1421516"/>
            <a:ext cx="11871284" cy="4826513"/>
          </a:xfrm>
          <a:prstGeom prst="rect">
            <a:avLst/>
          </a:prstGeom>
        </p:spPr>
      </p:pic>
      <p:sp>
        <p:nvSpPr>
          <p:cNvPr id="9" name="Google Shape;114;p16">
            <a:extLst>
              <a:ext uri="{FF2B5EF4-FFF2-40B4-BE49-F238E27FC236}">
                <a16:creationId xmlns:a16="http://schemas.microsoft.com/office/drawing/2014/main" id="{C1CD5DF9-F837-43D3-8D4D-697FD53A18C2}"/>
              </a:ext>
            </a:extLst>
          </p:cNvPr>
          <p:cNvSpPr txBox="1"/>
          <p:nvPr/>
        </p:nvSpPr>
        <p:spPr>
          <a:xfrm>
            <a:off x="160358" y="6356351"/>
            <a:ext cx="11871284" cy="365125"/>
          </a:xfrm>
          <a:prstGeom prst="rect">
            <a:avLst/>
          </a:prstGeom>
          <a:solidFill>
            <a:srgbClr val="8FAADC"/>
          </a:solidFill>
          <a:ln>
            <a:noFill/>
          </a:ln>
        </p:spPr>
        <p:txBody>
          <a:bodyPr spcFirstLastPara="1" wrap="square" lIns="91425" tIns="45700" rIns="91425" bIns="45700" anchor="ctr" anchorCtr="0">
            <a:noAutofit/>
          </a:bodyPr>
          <a:lstStyle/>
          <a:p>
            <a:pPr defTabSz="857250">
              <a:buClr>
                <a:prstClr val="black"/>
              </a:buClr>
              <a:buSzPts val="1200"/>
              <a:defRPr/>
            </a:pPr>
            <a:endParaRPr kern="0" dirty="0">
              <a:solidFill>
                <a:prstClr val="black"/>
              </a:solidFill>
              <a:latin typeface="Calibri" panose="020F0502020204030204"/>
            </a:endParaRPr>
          </a:p>
        </p:txBody>
      </p:sp>
    </p:spTree>
    <p:extLst>
      <p:ext uri="{BB962C8B-B14F-4D97-AF65-F5344CB8AC3E}">
        <p14:creationId xmlns:p14="http://schemas.microsoft.com/office/powerpoint/2010/main" val="10122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rgbClr val="A0A45D">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972C809A-DFDE-4066-A9E1-93600833C82D}"/>
              </a:ext>
            </a:extLst>
          </p:cNvPr>
          <p:cNvSpPr>
            <a:spLocks noGrp="1"/>
          </p:cNvSpPr>
          <p:nvPr>
            <p:ph type="title"/>
          </p:nvPr>
        </p:nvSpPr>
        <p:spPr>
          <a:xfrm>
            <a:off x="838200" y="365125"/>
            <a:ext cx="10515600" cy="1325563"/>
          </a:xfrm>
        </p:spPr>
        <p:txBody>
          <a:bodyPr>
            <a:normAutofit/>
          </a:bodyPr>
          <a:lstStyle/>
          <a:p>
            <a:r>
              <a:rPr lang="en-US" dirty="0"/>
              <a:t>Learning Objectives </a:t>
            </a:r>
            <a:endParaRPr lang="en-IN" dirty="0"/>
          </a:p>
        </p:txBody>
      </p:sp>
      <p:graphicFrame>
        <p:nvGraphicFramePr>
          <p:cNvPr id="5" name="Content Placeholder 2">
            <a:extLst>
              <a:ext uri="{FF2B5EF4-FFF2-40B4-BE49-F238E27FC236}">
                <a16:creationId xmlns:a16="http://schemas.microsoft.com/office/drawing/2014/main" id="{33906113-332F-E74A-5969-37B294A9CA00}"/>
              </a:ext>
            </a:extLst>
          </p:cNvPr>
          <p:cNvGraphicFramePr>
            <a:graphicFrameLocks noGrp="1"/>
          </p:cNvGraphicFramePr>
          <p:nvPr>
            <p:ph idx="1"/>
            <p:extLst>
              <p:ext uri="{D42A27DB-BD31-4B8C-83A1-F6EECF244321}">
                <p14:modId xmlns:p14="http://schemas.microsoft.com/office/powerpoint/2010/main" val="2663988880"/>
              </p:ext>
            </p:extLst>
          </p:nvPr>
        </p:nvGraphicFramePr>
        <p:xfrm>
          <a:off x="838200" y="2011680"/>
          <a:ext cx="10515600" cy="416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0298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4BF639-6AA6-4A52-B9D4-6EF26388E110}"/>
              </a:ext>
            </a:extLst>
          </p:cNvPr>
          <p:cNvPicPr>
            <a:picLocks noChangeAspect="1"/>
          </p:cNvPicPr>
          <p:nvPr/>
        </p:nvPicPr>
        <p:blipFill rotWithShape="1">
          <a:blip r:embed="rId3"/>
          <a:srcRect r="30177"/>
          <a:stretch/>
        </p:blipFill>
        <p:spPr>
          <a:xfrm>
            <a:off x="0" y="0"/>
            <a:ext cx="5734707" cy="6252966"/>
          </a:xfrm>
          <a:prstGeom prst="rect">
            <a:avLst/>
          </a:prstGeom>
        </p:spPr>
      </p:pic>
      <p:sp>
        <p:nvSpPr>
          <p:cNvPr id="2" name="Title 1">
            <a:extLst>
              <a:ext uri="{FF2B5EF4-FFF2-40B4-BE49-F238E27FC236}">
                <a16:creationId xmlns:a16="http://schemas.microsoft.com/office/drawing/2014/main" id="{E7B4F54B-EBED-40F0-8E50-D389340CBF8B}"/>
              </a:ext>
            </a:extLst>
          </p:cNvPr>
          <p:cNvSpPr>
            <a:spLocks noGrp="1"/>
          </p:cNvSpPr>
          <p:nvPr>
            <p:ph type="title"/>
          </p:nvPr>
        </p:nvSpPr>
        <p:spPr>
          <a:xfrm>
            <a:off x="5845969" y="1618605"/>
            <a:ext cx="6047018" cy="1267571"/>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n-IN" sz="3375" b="1" dirty="0">
                <a:ln/>
                <a:solidFill>
                  <a:schemeClr val="accent1"/>
                </a:solidFill>
              </a:rPr>
              <a:t>Professional Associations </a:t>
            </a:r>
            <a:br>
              <a:rPr lang="en-IN" sz="3375" b="1" dirty="0">
                <a:ln/>
                <a:solidFill>
                  <a:schemeClr val="accent1"/>
                </a:solidFill>
              </a:rPr>
            </a:br>
            <a:r>
              <a:rPr lang="en-IN" sz="3375" b="1" dirty="0">
                <a:ln/>
                <a:solidFill>
                  <a:schemeClr val="accent1"/>
                </a:solidFill>
              </a:rPr>
              <a:t>Play A Major Role</a:t>
            </a:r>
          </a:p>
        </p:txBody>
      </p:sp>
      <p:sp>
        <p:nvSpPr>
          <p:cNvPr id="4" name="Date Placeholder 3">
            <a:extLst>
              <a:ext uri="{FF2B5EF4-FFF2-40B4-BE49-F238E27FC236}">
                <a16:creationId xmlns:a16="http://schemas.microsoft.com/office/drawing/2014/main" id="{E4E944A3-ACED-4437-921E-675E1F881907}"/>
              </a:ext>
            </a:extLst>
          </p:cNvPr>
          <p:cNvSpPr>
            <a:spLocks noGrp="1"/>
          </p:cNvSpPr>
          <p:nvPr>
            <p:ph type="dt" sz="half" idx="10"/>
          </p:nvPr>
        </p:nvSpPr>
        <p:spPr/>
        <p:txBody>
          <a:bodyPr/>
          <a:lstStyle/>
          <a:p>
            <a:pPr defTabSz="428625"/>
            <a:fld id="{5C93C0DF-8C80-45D0-9D36-3986898A99F7}" type="datetime1">
              <a:rPr lang="en-IN">
                <a:solidFill>
                  <a:prstClr val="black">
                    <a:tint val="75000"/>
                  </a:prstClr>
                </a:solidFill>
                <a:latin typeface="Calibri" panose="020F0502020204030204"/>
              </a:rPr>
              <a:pPr defTabSz="428625"/>
              <a:t>05-07-2022</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2906423-82AA-46BF-805D-6E2EE276C1E9}"/>
              </a:ext>
            </a:extLst>
          </p:cNvPr>
          <p:cNvSpPr>
            <a:spLocks noGrp="1"/>
          </p:cNvSpPr>
          <p:nvPr>
            <p:ph type="ftr" sz="quarter" idx="11"/>
          </p:nvPr>
        </p:nvSpPr>
        <p:spPr/>
        <p:txBody>
          <a:bodyPr/>
          <a:lstStyle/>
          <a:p>
            <a:pPr defTabSz="428625"/>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72F728D2-447A-46D7-BCB2-7F8D5B23FC0C}"/>
              </a:ext>
            </a:extLst>
          </p:cNvPr>
          <p:cNvSpPr>
            <a:spLocks noGrp="1"/>
          </p:cNvSpPr>
          <p:nvPr>
            <p:ph type="sldNum" sz="quarter" idx="12"/>
          </p:nvPr>
        </p:nvSpPr>
        <p:spPr/>
        <p:txBody>
          <a:bodyPr/>
          <a:lstStyle/>
          <a:p>
            <a:pPr defTabSz="428625"/>
            <a:fld id="{F3D7FE75-BF6B-4A4F-B3FA-79F2691834FD}" type="slidenum">
              <a:rPr lang="en-US">
                <a:solidFill>
                  <a:prstClr val="black">
                    <a:tint val="75000"/>
                  </a:prstClr>
                </a:solidFill>
                <a:latin typeface="Calibri" panose="020F0502020204030204"/>
              </a:rPr>
              <a:pPr defTabSz="428625"/>
              <a:t>20</a:t>
            </a:fld>
            <a:endParaRPr lang="en-US">
              <a:solidFill>
                <a:prstClr val="black">
                  <a:tint val="75000"/>
                </a:prstClr>
              </a:solidFill>
              <a:latin typeface="Calibri" panose="020F0502020204030204"/>
            </a:endParaRPr>
          </a:p>
        </p:txBody>
      </p:sp>
      <p:sp>
        <p:nvSpPr>
          <p:cNvPr id="7" name="Google Shape;114;p16">
            <a:extLst>
              <a:ext uri="{FF2B5EF4-FFF2-40B4-BE49-F238E27FC236}">
                <a16:creationId xmlns:a16="http://schemas.microsoft.com/office/drawing/2014/main" id="{EA60D97E-AFDD-4BAB-8B14-CBC291C0D460}"/>
              </a:ext>
            </a:extLst>
          </p:cNvPr>
          <p:cNvSpPr txBox="1"/>
          <p:nvPr/>
        </p:nvSpPr>
        <p:spPr>
          <a:xfrm>
            <a:off x="273934" y="6356351"/>
            <a:ext cx="11619053" cy="365125"/>
          </a:xfrm>
          <a:prstGeom prst="rect">
            <a:avLst/>
          </a:prstGeom>
          <a:solidFill>
            <a:srgbClr val="8FAADC"/>
          </a:solidFill>
          <a:ln>
            <a:noFill/>
          </a:ln>
        </p:spPr>
        <p:txBody>
          <a:bodyPr spcFirstLastPara="1" wrap="square" lIns="91425" tIns="45700" rIns="91425" bIns="45700" anchor="ctr" anchorCtr="0">
            <a:noAutofit/>
          </a:bodyPr>
          <a:lstStyle/>
          <a:p>
            <a:pPr defTabSz="857250">
              <a:buClr>
                <a:prstClr val="black"/>
              </a:buClr>
              <a:buSzPts val="1200"/>
              <a:defRPr/>
            </a:pPr>
            <a:endParaRPr kern="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1694E8EF-9AD0-4DA6-83FB-8C1493DFA73E}"/>
              </a:ext>
            </a:extLst>
          </p:cNvPr>
          <p:cNvPicPr>
            <a:picLocks noChangeAspect="1"/>
          </p:cNvPicPr>
          <p:nvPr/>
        </p:nvPicPr>
        <p:blipFill>
          <a:blip r:embed="rId4"/>
          <a:stretch>
            <a:fillRect/>
          </a:stretch>
        </p:blipFill>
        <p:spPr>
          <a:xfrm>
            <a:off x="5845969" y="2886177"/>
            <a:ext cx="5956744" cy="3351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51C09CB-CFB6-487F-BF2C-C6849889BD41}"/>
              </a:ext>
            </a:extLst>
          </p:cNvPr>
          <p:cNvPicPr>
            <a:picLocks noChangeAspect="1"/>
          </p:cNvPicPr>
          <p:nvPr/>
        </p:nvPicPr>
        <p:blipFill>
          <a:blip r:embed="rId5"/>
          <a:stretch>
            <a:fillRect/>
          </a:stretch>
        </p:blipFill>
        <p:spPr>
          <a:xfrm>
            <a:off x="8610600" y="134015"/>
            <a:ext cx="3287210" cy="1425334"/>
          </a:xfrm>
          <a:prstGeom prst="rect">
            <a:avLst/>
          </a:prstGeom>
        </p:spPr>
      </p:pic>
    </p:spTree>
    <p:extLst>
      <p:ext uri="{BB962C8B-B14F-4D97-AF65-F5344CB8AC3E}">
        <p14:creationId xmlns:p14="http://schemas.microsoft.com/office/powerpoint/2010/main" val="245085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05900-339A-465C-8F78-81E3DA42FA11}"/>
              </a:ext>
            </a:extLst>
          </p:cNvPr>
          <p:cNvPicPr>
            <a:picLocks noChangeAspect="1"/>
          </p:cNvPicPr>
          <p:nvPr/>
        </p:nvPicPr>
        <p:blipFill rotWithShape="1">
          <a:blip r:embed="rId2"/>
          <a:srcRect l="638" r="9585" b="1"/>
          <a:stretch/>
        </p:blipFill>
        <p:spPr>
          <a:xfrm>
            <a:off x="19" y="9"/>
            <a:ext cx="12191981" cy="6857991"/>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endParaRPr lang="en-US" sz="1688">
              <a:solidFill>
                <a:prstClr val="white"/>
              </a:solidFill>
              <a:latin typeface="Calibri" panose="020F0502020204030204"/>
            </a:endParaRPr>
          </a:p>
        </p:txBody>
      </p:sp>
      <p:sp>
        <p:nvSpPr>
          <p:cNvPr id="2" name="Title 1">
            <a:extLst>
              <a:ext uri="{FF2B5EF4-FFF2-40B4-BE49-F238E27FC236}">
                <a16:creationId xmlns:a16="http://schemas.microsoft.com/office/drawing/2014/main" id="{410E93CB-0D49-4044-B6CB-8700AC621F66}"/>
              </a:ext>
            </a:extLst>
          </p:cNvPr>
          <p:cNvSpPr>
            <a:spLocks noGrp="1"/>
          </p:cNvSpPr>
          <p:nvPr>
            <p:ph type="title"/>
          </p:nvPr>
        </p:nvSpPr>
        <p:spPr>
          <a:xfrm>
            <a:off x="0" y="5317240"/>
            <a:ext cx="12192000" cy="744836"/>
          </a:xfrm>
        </p:spPr>
        <p:txBody>
          <a:bodyPr vert="horz" lIns="85725" tIns="42863" rIns="85725" bIns="42863" rtlCol="0" anchor="ctr">
            <a:normAutofit/>
            <a:scene3d>
              <a:camera prst="orthographicFront"/>
              <a:lightRig rig="harsh" dir="t"/>
            </a:scene3d>
            <a:sp3d extrusionH="57150" prstMaterial="matte">
              <a:bevelT w="63500" h="12700" prst="angle"/>
              <a:contourClr>
                <a:schemeClr val="bg1">
                  <a:lumMod val="65000"/>
                </a:schemeClr>
              </a:contourClr>
            </a:sp3d>
          </a:bodyPr>
          <a:lstStyle/>
          <a:p>
            <a:pPr algn="ctr" defTabSz="857250"/>
            <a:r>
              <a:rPr lang="en-US" sz="3750" b="1" dirty="0">
                <a:ln/>
                <a:solidFill>
                  <a:schemeClr val="accent1"/>
                </a:solidFill>
              </a:rPr>
              <a:t>Catch them young, make children aware about harms of tobacco</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505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F54B-EBED-40F0-8E50-D389340CBF8B}"/>
              </a:ext>
            </a:extLst>
          </p:cNvPr>
          <p:cNvSpPr>
            <a:spLocks noGrp="1"/>
          </p:cNvSpPr>
          <p:nvPr>
            <p:ph type="title"/>
          </p:nvPr>
        </p:nvSpPr>
        <p:spPr>
          <a:xfrm>
            <a:off x="4796259" y="488570"/>
            <a:ext cx="7096728" cy="1349619"/>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a:r>
              <a:rPr lang="en-IN" b="1" dirty="0">
                <a:ln/>
                <a:solidFill>
                  <a:schemeClr val="accent1"/>
                </a:solidFill>
              </a:rPr>
              <a:t>Celebrate </a:t>
            </a:r>
            <a:br>
              <a:rPr lang="en-IN" b="1" dirty="0">
                <a:ln/>
                <a:solidFill>
                  <a:schemeClr val="accent1"/>
                </a:solidFill>
              </a:rPr>
            </a:br>
            <a:r>
              <a:rPr lang="en-IN" b="1" dirty="0">
                <a:ln/>
                <a:solidFill>
                  <a:schemeClr val="accent1"/>
                </a:solidFill>
              </a:rPr>
              <a:t>World No Tobacco Day</a:t>
            </a:r>
          </a:p>
        </p:txBody>
      </p:sp>
      <p:sp>
        <p:nvSpPr>
          <p:cNvPr id="4" name="Date Placeholder 3">
            <a:extLst>
              <a:ext uri="{FF2B5EF4-FFF2-40B4-BE49-F238E27FC236}">
                <a16:creationId xmlns:a16="http://schemas.microsoft.com/office/drawing/2014/main" id="{E4E944A3-ACED-4437-921E-675E1F881907}"/>
              </a:ext>
            </a:extLst>
          </p:cNvPr>
          <p:cNvSpPr>
            <a:spLocks noGrp="1"/>
          </p:cNvSpPr>
          <p:nvPr>
            <p:ph type="dt" sz="half" idx="10"/>
          </p:nvPr>
        </p:nvSpPr>
        <p:spPr/>
        <p:txBody>
          <a:bodyPr/>
          <a:lstStyle/>
          <a:p>
            <a:pPr defTabSz="428625">
              <a:defRPr/>
            </a:pPr>
            <a:fld id="{5C93C0DF-8C80-45D0-9D36-3986898A99F7}" type="datetime1">
              <a:rPr lang="en-IN">
                <a:solidFill>
                  <a:prstClr val="black">
                    <a:tint val="75000"/>
                  </a:prstClr>
                </a:solidFill>
                <a:latin typeface="Calibri" panose="020F0502020204030204"/>
              </a:rPr>
              <a:pPr defTabSz="428625">
                <a:defRPr/>
              </a:pPr>
              <a:t>05-07-2022</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2906423-82AA-46BF-805D-6E2EE276C1E9}"/>
              </a:ext>
            </a:extLst>
          </p:cNvPr>
          <p:cNvSpPr>
            <a:spLocks noGrp="1"/>
          </p:cNvSpPr>
          <p:nvPr>
            <p:ph type="ftr" sz="quarter" idx="11"/>
          </p:nvPr>
        </p:nvSpPr>
        <p:spPr/>
        <p:txBody>
          <a:bodyPr/>
          <a:lstStyle/>
          <a:p>
            <a:pPr defTabSz="428625">
              <a:defRPr/>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72F728D2-447A-46D7-BCB2-7F8D5B23FC0C}"/>
              </a:ext>
            </a:extLst>
          </p:cNvPr>
          <p:cNvSpPr>
            <a:spLocks noGrp="1"/>
          </p:cNvSpPr>
          <p:nvPr>
            <p:ph type="sldNum" sz="quarter" idx="12"/>
          </p:nvPr>
        </p:nvSpPr>
        <p:spPr>
          <a:xfrm>
            <a:off x="8651593" y="6356351"/>
            <a:ext cx="2743200" cy="365125"/>
          </a:xfrm>
        </p:spPr>
        <p:txBody>
          <a:bodyPr/>
          <a:lstStyle/>
          <a:p>
            <a:pPr defTabSz="428625">
              <a:defRPr/>
            </a:pPr>
            <a:fld id="{F3D7FE75-BF6B-4A4F-B3FA-79F2691834FD}" type="slidenum">
              <a:rPr lang="en-US">
                <a:solidFill>
                  <a:prstClr val="black">
                    <a:tint val="75000"/>
                  </a:prstClr>
                </a:solidFill>
                <a:latin typeface="Calibri" panose="020F0502020204030204"/>
              </a:rPr>
              <a:pPr defTabSz="428625">
                <a:defRPr/>
              </a:pPr>
              <a:t>22</a:t>
            </a:fld>
            <a:endParaRPr lang="en-US">
              <a:solidFill>
                <a:prstClr val="black">
                  <a:tint val="75000"/>
                </a:prstClr>
              </a:solidFill>
              <a:latin typeface="Calibri" panose="020F0502020204030204"/>
            </a:endParaRPr>
          </a:p>
        </p:txBody>
      </p:sp>
      <p:sp>
        <p:nvSpPr>
          <p:cNvPr id="7" name="Google Shape;114;p16">
            <a:extLst>
              <a:ext uri="{FF2B5EF4-FFF2-40B4-BE49-F238E27FC236}">
                <a16:creationId xmlns:a16="http://schemas.microsoft.com/office/drawing/2014/main" id="{EA60D97E-AFDD-4BAB-8B14-CBC291C0D460}"/>
              </a:ext>
            </a:extLst>
          </p:cNvPr>
          <p:cNvSpPr txBox="1"/>
          <p:nvPr/>
        </p:nvSpPr>
        <p:spPr>
          <a:xfrm>
            <a:off x="273934" y="6356351"/>
            <a:ext cx="11619053" cy="365125"/>
          </a:xfrm>
          <a:prstGeom prst="rect">
            <a:avLst/>
          </a:prstGeom>
          <a:solidFill>
            <a:srgbClr val="8FAADC"/>
          </a:solidFill>
          <a:ln>
            <a:noFill/>
          </a:ln>
        </p:spPr>
        <p:txBody>
          <a:bodyPr spcFirstLastPara="1" wrap="square" lIns="91425" tIns="45700" rIns="91425" bIns="45700" anchor="ctr" anchorCtr="0">
            <a:noAutofit/>
          </a:bodyPr>
          <a:lstStyle/>
          <a:p>
            <a:pPr defTabSz="857250">
              <a:buClr>
                <a:prstClr val="black"/>
              </a:buClr>
              <a:buSzPts val="1200"/>
              <a:defRPr/>
            </a:pPr>
            <a:endParaRPr kern="0"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8927CABF-5D86-477A-BE6D-7AD39BCC508C}"/>
              </a:ext>
            </a:extLst>
          </p:cNvPr>
          <p:cNvPicPr>
            <a:picLocks noChangeAspect="1"/>
          </p:cNvPicPr>
          <p:nvPr/>
        </p:nvPicPr>
        <p:blipFill>
          <a:blip r:embed="rId3"/>
          <a:stretch>
            <a:fillRect/>
          </a:stretch>
        </p:blipFill>
        <p:spPr>
          <a:xfrm>
            <a:off x="4796260" y="1929518"/>
            <a:ext cx="7096728" cy="3721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8DFD1C5F-2E53-4069-87CD-FED883B45871}"/>
              </a:ext>
            </a:extLst>
          </p:cNvPr>
          <p:cNvPicPr>
            <a:picLocks noChangeAspect="1"/>
          </p:cNvPicPr>
          <p:nvPr/>
        </p:nvPicPr>
        <p:blipFill>
          <a:blip r:embed="rId4"/>
          <a:stretch>
            <a:fillRect/>
          </a:stretch>
        </p:blipFill>
        <p:spPr>
          <a:xfrm>
            <a:off x="177147" y="3542453"/>
            <a:ext cx="4387065" cy="2461231"/>
          </a:xfrm>
          <a:prstGeom prst="rect">
            <a:avLst/>
          </a:prstGeom>
        </p:spPr>
      </p:pic>
      <p:pic>
        <p:nvPicPr>
          <p:cNvPr id="12" name="Picture 11">
            <a:extLst>
              <a:ext uri="{FF2B5EF4-FFF2-40B4-BE49-F238E27FC236}">
                <a16:creationId xmlns:a16="http://schemas.microsoft.com/office/drawing/2014/main" id="{F20658B8-4EF9-4EE0-BB92-5D80600D9C79}"/>
              </a:ext>
            </a:extLst>
          </p:cNvPr>
          <p:cNvPicPr>
            <a:picLocks noChangeAspect="1"/>
          </p:cNvPicPr>
          <p:nvPr/>
        </p:nvPicPr>
        <p:blipFill>
          <a:blip r:embed="rId5"/>
          <a:stretch>
            <a:fillRect/>
          </a:stretch>
        </p:blipFill>
        <p:spPr>
          <a:xfrm>
            <a:off x="177147" y="650289"/>
            <a:ext cx="4387065" cy="2297987"/>
          </a:xfrm>
          <a:prstGeom prst="rect">
            <a:avLst/>
          </a:prstGeom>
        </p:spPr>
      </p:pic>
      <p:pic>
        <p:nvPicPr>
          <p:cNvPr id="13" name="Picture 12">
            <a:extLst>
              <a:ext uri="{FF2B5EF4-FFF2-40B4-BE49-F238E27FC236}">
                <a16:creationId xmlns:a16="http://schemas.microsoft.com/office/drawing/2014/main" id="{9AE82EAB-65DE-417E-A3A6-001B69ACCFF3}"/>
              </a:ext>
            </a:extLst>
          </p:cNvPr>
          <p:cNvPicPr>
            <a:picLocks noChangeAspect="1"/>
          </p:cNvPicPr>
          <p:nvPr/>
        </p:nvPicPr>
        <p:blipFill>
          <a:blip r:embed="rId6"/>
          <a:stretch>
            <a:fillRect/>
          </a:stretch>
        </p:blipFill>
        <p:spPr>
          <a:xfrm>
            <a:off x="7733462" y="4121523"/>
            <a:ext cx="3974966" cy="2234828"/>
          </a:xfrm>
          <a:prstGeom prst="rect">
            <a:avLst/>
          </a:prstGeom>
          <a:ln>
            <a:noFill/>
          </a:ln>
          <a:effectLst>
            <a:softEdge rad="112500"/>
          </a:effectLst>
        </p:spPr>
      </p:pic>
    </p:spTree>
    <p:extLst>
      <p:ext uri="{BB962C8B-B14F-4D97-AF65-F5344CB8AC3E}">
        <p14:creationId xmlns:p14="http://schemas.microsoft.com/office/powerpoint/2010/main" val="1094376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391" y="136525"/>
            <a:ext cx="11620268" cy="1089668"/>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n-US" sz="4500" b="1" dirty="0">
                <a:ln/>
                <a:solidFill>
                  <a:schemeClr val="accent1"/>
                </a:solidFill>
                <a:latin typeface="Arial Narrow" panose="020B0606020202030204" pitchFamily="34" charset="0"/>
              </a:rPr>
              <a:t>Support smoke-free public places </a:t>
            </a:r>
          </a:p>
        </p:txBody>
      </p:sp>
      <p:sp>
        <p:nvSpPr>
          <p:cNvPr id="3" name="Date Placeholder 2"/>
          <p:cNvSpPr>
            <a:spLocks noGrp="1"/>
          </p:cNvSpPr>
          <p:nvPr>
            <p:ph type="dt" sz="half" idx="10"/>
          </p:nvPr>
        </p:nvSpPr>
        <p:spPr/>
        <p:txBody>
          <a:bodyPr/>
          <a:lstStyle/>
          <a:p>
            <a:pPr defTabSz="428625"/>
            <a:fld id="{4B284826-613E-4DB1-AF1A-7DFCEAC53170}" type="datetime1">
              <a:rPr lang="en-IN">
                <a:solidFill>
                  <a:prstClr val="black">
                    <a:tint val="75000"/>
                  </a:prstClr>
                </a:solidFill>
                <a:latin typeface="Calibri" panose="020F0502020204030204"/>
              </a:rPr>
              <a:pPr defTabSz="428625"/>
              <a:t>05-07-2022</a:t>
            </a:fld>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428625"/>
            <a:fld id="{4D1AA611-C4A2-47CA-86EB-51482E25B994}" type="slidenum">
              <a:rPr lang="en-US">
                <a:solidFill>
                  <a:prstClr val="black">
                    <a:tint val="75000"/>
                  </a:prstClr>
                </a:solidFill>
                <a:latin typeface="Calibri" panose="020F0502020204030204"/>
              </a:rPr>
              <a:pPr defTabSz="428625"/>
              <a:t>23</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38E48AF1-C658-4052-9F5B-E1FABE5042BE}"/>
              </a:ext>
            </a:extLst>
          </p:cNvPr>
          <p:cNvSpPr>
            <a:spLocks noGrp="1"/>
          </p:cNvSpPr>
          <p:nvPr>
            <p:ph type="ftr" sz="quarter" idx="11"/>
          </p:nvPr>
        </p:nvSpPr>
        <p:spPr/>
        <p:txBody>
          <a:bodyPr/>
          <a:lstStyle/>
          <a:p>
            <a:pPr defTabSz="428625"/>
            <a:endParaRPr lang="en-US">
              <a:solidFill>
                <a:prstClr val="black">
                  <a:tint val="75000"/>
                </a:prstClr>
              </a:solidFill>
              <a:latin typeface="Calibri" panose="020F0502020204030204"/>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4653" b="17894"/>
          <a:stretch/>
        </p:blipFill>
        <p:spPr>
          <a:xfrm>
            <a:off x="288391" y="1349253"/>
            <a:ext cx="11620268" cy="5007098"/>
          </a:xfrm>
          <a:prstGeom prst="rect">
            <a:avLst/>
          </a:prstGeom>
        </p:spPr>
      </p:pic>
      <p:pic>
        <p:nvPicPr>
          <p:cNvPr id="8" name="Picture 7">
            <a:extLst>
              <a:ext uri="{FF2B5EF4-FFF2-40B4-BE49-F238E27FC236}">
                <a16:creationId xmlns:a16="http://schemas.microsoft.com/office/drawing/2014/main" id="{18205C45-2EEB-489E-A875-052F29831A94}"/>
              </a:ext>
            </a:extLst>
          </p:cNvPr>
          <p:cNvPicPr>
            <a:picLocks noChangeAspect="1"/>
          </p:cNvPicPr>
          <p:nvPr/>
        </p:nvPicPr>
        <p:blipFill>
          <a:blip r:embed="rId3"/>
          <a:stretch>
            <a:fillRect/>
          </a:stretch>
        </p:blipFill>
        <p:spPr>
          <a:xfrm>
            <a:off x="968960" y="2452387"/>
            <a:ext cx="2481681" cy="3914815"/>
          </a:xfrm>
          <a:prstGeom prst="rect">
            <a:avLst/>
          </a:prstGeom>
        </p:spPr>
      </p:pic>
      <p:sp>
        <p:nvSpPr>
          <p:cNvPr id="9" name="Google Shape;114;p16">
            <a:extLst>
              <a:ext uri="{FF2B5EF4-FFF2-40B4-BE49-F238E27FC236}">
                <a16:creationId xmlns:a16="http://schemas.microsoft.com/office/drawing/2014/main" id="{073C62FC-CAFB-2A17-1578-AD5F54D8D5F3}"/>
              </a:ext>
            </a:extLst>
          </p:cNvPr>
          <p:cNvSpPr txBox="1"/>
          <p:nvPr/>
        </p:nvSpPr>
        <p:spPr>
          <a:xfrm>
            <a:off x="298260" y="6311135"/>
            <a:ext cx="11620268" cy="410341"/>
          </a:xfrm>
          <a:prstGeom prst="rect">
            <a:avLst/>
          </a:prstGeom>
          <a:solidFill>
            <a:srgbClr val="8FAADC"/>
          </a:solidFill>
          <a:ln>
            <a:noFill/>
          </a:ln>
        </p:spPr>
        <p:txBody>
          <a:bodyPr spcFirstLastPara="1" wrap="square" lIns="91425" tIns="45700" rIns="91425" bIns="45700" anchor="ctr" anchorCtr="0">
            <a:noAutofit/>
          </a:bodyPr>
          <a:lstStyle/>
          <a:p>
            <a:pPr defTabSz="857250">
              <a:buClr>
                <a:prstClr val="black"/>
              </a:buClr>
              <a:buSzPts val="1200"/>
              <a:defRPr/>
            </a:pPr>
            <a:endParaRPr kern="0" dirty="0">
              <a:solidFill>
                <a:prstClr val="black"/>
              </a:solidFill>
              <a:latin typeface="Calibri" panose="020F0502020204030204"/>
            </a:endParaRPr>
          </a:p>
        </p:txBody>
      </p:sp>
    </p:spTree>
    <p:extLst>
      <p:ext uri="{BB962C8B-B14F-4D97-AF65-F5344CB8AC3E}">
        <p14:creationId xmlns:p14="http://schemas.microsoft.com/office/powerpoint/2010/main" val="4057351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11BD-535E-48D2-9438-941C5FA5BDC1}"/>
              </a:ext>
            </a:extLst>
          </p:cNvPr>
          <p:cNvSpPr>
            <a:spLocks noGrp="1"/>
          </p:cNvSpPr>
          <p:nvPr>
            <p:ph type="title"/>
          </p:nvPr>
        </p:nvSpPr>
        <p:spPr>
          <a:xfrm>
            <a:off x="200651" y="162513"/>
            <a:ext cx="5257800" cy="1325563"/>
          </a:xfrm>
        </p:spPr>
        <p:txBody>
          <a:bodyPr/>
          <a:lstStyle/>
          <a:p>
            <a:endParaRPr lang="en-IN" dirty="0"/>
          </a:p>
        </p:txBody>
      </p:sp>
      <p:sp>
        <p:nvSpPr>
          <p:cNvPr id="5" name="Date Placeholder 4">
            <a:extLst>
              <a:ext uri="{FF2B5EF4-FFF2-40B4-BE49-F238E27FC236}">
                <a16:creationId xmlns:a16="http://schemas.microsoft.com/office/drawing/2014/main" id="{7E8FBCAE-91AD-4094-A62C-6B55AB897398}"/>
              </a:ext>
            </a:extLst>
          </p:cNvPr>
          <p:cNvSpPr>
            <a:spLocks noGrp="1"/>
          </p:cNvSpPr>
          <p:nvPr>
            <p:ph type="dt" sz="half" idx="10"/>
          </p:nvPr>
        </p:nvSpPr>
        <p:spPr/>
        <p:txBody>
          <a:bodyPr/>
          <a:lstStyle/>
          <a:p>
            <a:pPr defTabSz="428625"/>
            <a:fld id="{35714F2B-F274-4654-BB4D-BC0A2745F8D5}" type="datetime1">
              <a:rPr lang="en-IN">
                <a:solidFill>
                  <a:prstClr val="black">
                    <a:tint val="75000"/>
                  </a:prstClr>
                </a:solidFill>
                <a:latin typeface="Calibri" panose="020F0502020204030204"/>
              </a:rPr>
              <a:pPr defTabSz="428625"/>
              <a:t>05-07-2022</a:t>
            </a:fld>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A1F91FC5-87E5-4C5B-8AD0-EC24DBE635EF}"/>
              </a:ext>
            </a:extLst>
          </p:cNvPr>
          <p:cNvSpPr>
            <a:spLocks noGrp="1"/>
          </p:cNvSpPr>
          <p:nvPr>
            <p:ph type="sldNum" sz="quarter" idx="12"/>
          </p:nvPr>
        </p:nvSpPr>
        <p:spPr/>
        <p:txBody>
          <a:bodyPr/>
          <a:lstStyle/>
          <a:p>
            <a:pPr defTabSz="428625"/>
            <a:fld id="{F3D7FE75-BF6B-4A4F-B3FA-79F2691834FD}" type="slidenum">
              <a:rPr lang="en-US">
                <a:solidFill>
                  <a:prstClr val="black">
                    <a:tint val="75000"/>
                  </a:prstClr>
                </a:solidFill>
                <a:latin typeface="Calibri" panose="020F0502020204030204"/>
              </a:rPr>
              <a:pPr defTabSz="428625"/>
              <a:t>24</a:t>
            </a:fld>
            <a:endParaRPr lang="en-US">
              <a:solidFill>
                <a:prstClr val="black">
                  <a:tint val="75000"/>
                </a:prstClr>
              </a:solidFill>
              <a:latin typeface="Calibri" panose="020F0502020204030204"/>
            </a:endParaRPr>
          </a:p>
        </p:txBody>
      </p:sp>
      <p:pic>
        <p:nvPicPr>
          <p:cNvPr id="12" name="Picture 11">
            <a:extLst>
              <a:ext uri="{FF2B5EF4-FFF2-40B4-BE49-F238E27FC236}">
                <a16:creationId xmlns:a16="http://schemas.microsoft.com/office/drawing/2014/main" id="{DBDEBDFA-2C93-472C-B8C1-23A9F61F296D}"/>
              </a:ext>
            </a:extLst>
          </p:cNvPr>
          <p:cNvPicPr>
            <a:picLocks noChangeAspect="1"/>
          </p:cNvPicPr>
          <p:nvPr/>
        </p:nvPicPr>
        <p:blipFill>
          <a:blip r:embed="rId2"/>
          <a:stretch>
            <a:fillRect/>
          </a:stretch>
        </p:blipFill>
        <p:spPr>
          <a:xfrm>
            <a:off x="2650423" y="359491"/>
            <a:ext cx="2207158" cy="3069349"/>
          </a:xfrm>
          <a:prstGeom prst="rect">
            <a:avLst/>
          </a:prstGeom>
        </p:spPr>
      </p:pic>
      <p:pic>
        <p:nvPicPr>
          <p:cNvPr id="13" name="Picture 12">
            <a:extLst>
              <a:ext uri="{FF2B5EF4-FFF2-40B4-BE49-F238E27FC236}">
                <a16:creationId xmlns:a16="http://schemas.microsoft.com/office/drawing/2014/main" id="{A06E1108-FDF1-4936-AC3D-431EE46A4434}"/>
              </a:ext>
            </a:extLst>
          </p:cNvPr>
          <p:cNvPicPr>
            <a:picLocks noChangeAspect="1"/>
          </p:cNvPicPr>
          <p:nvPr/>
        </p:nvPicPr>
        <p:blipFill>
          <a:blip r:embed="rId3"/>
          <a:stretch>
            <a:fillRect/>
          </a:stretch>
        </p:blipFill>
        <p:spPr>
          <a:xfrm>
            <a:off x="4931545" y="359491"/>
            <a:ext cx="2191838" cy="3069348"/>
          </a:xfrm>
          <a:prstGeom prst="rect">
            <a:avLst/>
          </a:prstGeom>
        </p:spPr>
      </p:pic>
      <p:pic>
        <p:nvPicPr>
          <p:cNvPr id="14" name="Picture 13">
            <a:extLst>
              <a:ext uri="{FF2B5EF4-FFF2-40B4-BE49-F238E27FC236}">
                <a16:creationId xmlns:a16="http://schemas.microsoft.com/office/drawing/2014/main" id="{8EE1D9BF-D5E2-488C-9819-ECF85F3CF743}"/>
              </a:ext>
            </a:extLst>
          </p:cNvPr>
          <p:cNvPicPr>
            <a:picLocks noChangeAspect="1"/>
          </p:cNvPicPr>
          <p:nvPr/>
        </p:nvPicPr>
        <p:blipFill>
          <a:blip r:embed="rId4"/>
          <a:stretch>
            <a:fillRect/>
          </a:stretch>
        </p:blipFill>
        <p:spPr>
          <a:xfrm>
            <a:off x="7217376" y="359491"/>
            <a:ext cx="2145073" cy="3035279"/>
          </a:xfrm>
          <a:prstGeom prst="rect">
            <a:avLst/>
          </a:prstGeom>
        </p:spPr>
      </p:pic>
      <p:pic>
        <p:nvPicPr>
          <p:cNvPr id="15" name="Picture 14">
            <a:extLst>
              <a:ext uri="{FF2B5EF4-FFF2-40B4-BE49-F238E27FC236}">
                <a16:creationId xmlns:a16="http://schemas.microsoft.com/office/drawing/2014/main" id="{8EBC3FD3-DC6C-4A25-96D9-FBB93590F2CA}"/>
              </a:ext>
            </a:extLst>
          </p:cNvPr>
          <p:cNvPicPr>
            <a:picLocks noChangeAspect="1"/>
          </p:cNvPicPr>
          <p:nvPr/>
        </p:nvPicPr>
        <p:blipFill>
          <a:blip r:embed="rId5"/>
          <a:stretch>
            <a:fillRect/>
          </a:stretch>
        </p:blipFill>
        <p:spPr>
          <a:xfrm>
            <a:off x="9483177" y="359491"/>
            <a:ext cx="2371769" cy="3069348"/>
          </a:xfrm>
          <a:prstGeom prst="rect">
            <a:avLst/>
          </a:prstGeom>
        </p:spPr>
      </p:pic>
      <p:pic>
        <p:nvPicPr>
          <p:cNvPr id="16" name="Picture 15">
            <a:extLst>
              <a:ext uri="{FF2B5EF4-FFF2-40B4-BE49-F238E27FC236}">
                <a16:creationId xmlns:a16="http://schemas.microsoft.com/office/drawing/2014/main" id="{B80F71C7-9C7E-494E-982D-12261967DDB3}"/>
              </a:ext>
            </a:extLst>
          </p:cNvPr>
          <p:cNvPicPr>
            <a:picLocks noChangeAspect="1"/>
          </p:cNvPicPr>
          <p:nvPr/>
        </p:nvPicPr>
        <p:blipFill>
          <a:blip r:embed="rId6"/>
          <a:stretch>
            <a:fillRect/>
          </a:stretch>
        </p:blipFill>
        <p:spPr>
          <a:xfrm>
            <a:off x="9483176" y="3469563"/>
            <a:ext cx="2371769" cy="3131118"/>
          </a:xfrm>
          <a:prstGeom prst="rect">
            <a:avLst/>
          </a:prstGeom>
        </p:spPr>
      </p:pic>
      <p:pic>
        <p:nvPicPr>
          <p:cNvPr id="1026" name="Picture 2">
            <a:extLst>
              <a:ext uri="{FF2B5EF4-FFF2-40B4-BE49-F238E27FC236}">
                <a16:creationId xmlns:a16="http://schemas.microsoft.com/office/drawing/2014/main" id="{2C28B05C-5285-4245-96D9-CFB5E686C0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4532" y="3469563"/>
            <a:ext cx="2145073" cy="31311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1CD0A8D-5918-4F0C-95D7-1AB2A91C466C}"/>
              </a:ext>
            </a:extLst>
          </p:cNvPr>
          <p:cNvPicPr>
            <a:picLocks noChangeAspect="1"/>
          </p:cNvPicPr>
          <p:nvPr/>
        </p:nvPicPr>
        <p:blipFill>
          <a:blip r:embed="rId8"/>
          <a:stretch>
            <a:fillRect/>
          </a:stretch>
        </p:blipFill>
        <p:spPr>
          <a:xfrm>
            <a:off x="4931545" y="3499229"/>
            <a:ext cx="2191838" cy="3101452"/>
          </a:xfrm>
          <a:prstGeom prst="rect">
            <a:avLst/>
          </a:prstGeom>
        </p:spPr>
      </p:pic>
      <p:pic>
        <p:nvPicPr>
          <p:cNvPr id="18" name="Picture 17">
            <a:extLst>
              <a:ext uri="{FF2B5EF4-FFF2-40B4-BE49-F238E27FC236}">
                <a16:creationId xmlns:a16="http://schemas.microsoft.com/office/drawing/2014/main" id="{E564A8FD-2974-47B0-82FF-A8FE5050DC70}"/>
              </a:ext>
            </a:extLst>
          </p:cNvPr>
          <p:cNvPicPr>
            <a:picLocks noChangeAspect="1"/>
          </p:cNvPicPr>
          <p:nvPr/>
        </p:nvPicPr>
        <p:blipFill>
          <a:blip r:embed="rId9"/>
          <a:stretch>
            <a:fillRect/>
          </a:stretch>
        </p:blipFill>
        <p:spPr>
          <a:xfrm>
            <a:off x="2650424" y="3499229"/>
            <a:ext cx="2192823" cy="3101452"/>
          </a:xfrm>
          <a:prstGeom prst="rect">
            <a:avLst/>
          </a:prstGeom>
        </p:spPr>
      </p:pic>
      <p:pic>
        <p:nvPicPr>
          <p:cNvPr id="1028" name="Picture 4">
            <a:extLst>
              <a:ext uri="{FF2B5EF4-FFF2-40B4-BE49-F238E27FC236}">
                <a16:creationId xmlns:a16="http://schemas.microsoft.com/office/drawing/2014/main" id="{F8A5BA74-590A-43BE-B154-722294CC7D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144" y="3499229"/>
            <a:ext cx="2192823" cy="31014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61F5969-2477-4240-912E-F3F64B841A54}"/>
              </a:ext>
            </a:extLst>
          </p:cNvPr>
          <p:cNvPicPr>
            <a:picLocks noChangeAspect="1"/>
          </p:cNvPicPr>
          <p:nvPr/>
        </p:nvPicPr>
        <p:blipFill>
          <a:blip r:embed="rId11"/>
          <a:stretch>
            <a:fillRect/>
          </a:stretch>
        </p:blipFill>
        <p:spPr>
          <a:xfrm>
            <a:off x="2666725" y="-11124"/>
            <a:ext cx="6721476" cy="6857999"/>
          </a:xfrm>
          <a:prstGeom prst="rect">
            <a:avLst/>
          </a:prstGeom>
        </p:spPr>
      </p:pic>
      <p:pic>
        <p:nvPicPr>
          <p:cNvPr id="21" name="Picture 20" descr="Text&#10;&#10;Description automatically generated">
            <a:extLst>
              <a:ext uri="{FF2B5EF4-FFF2-40B4-BE49-F238E27FC236}">
                <a16:creationId xmlns:a16="http://schemas.microsoft.com/office/drawing/2014/main" id="{03D869B3-3731-423A-BC82-4463A77D09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143" y="346969"/>
            <a:ext cx="2225295" cy="3070907"/>
          </a:xfrm>
          <a:prstGeom prst="rect">
            <a:avLst/>
          </a:prstGeom>
        </p:spPr>
      </p:pic>
    </p:spTree>
    <p:extLst>
      <p:ext uri="{BB962C8B-B14F-4D97-AF65-F5344CB8AC3E}">
        <p14:creationId xmlns:p14="http://schemas.microsoft.com/office/powerpoint/2010/main" val="391775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le 1">
            <a:extLst>
              <a:ext uri="{FF2B5EF4-FFF2-40B4-BE49-F238E27FC236}">
                <a16:creationId xmlns:a16="http://schemas.microsoft.com/office/drawing/2014/main" id="{DEE52D13-3A3E-413C-9B33-F458819CF50B}"/>
              </a:ext>
            </a:extLst>
          </p:cNvPr>
          <p:cNvSpPr>
            <a:spLocks noGrp="1"/>
          </p:cNvSpPr>
          <p:nvPr>
            <p:ph type="title"/>
          </p:nvPr>
        </p:nvSpPr>
        <p:spPr>
          <a:xfrm>
            <a:off x="836676" y="557189"/>
            <a:ext cx="4899039" cy="3346901"/>
          </a:xfrm>
          <a:noFill/>
        </p:spPr>
        <p:txBody>
          <a:bodyPr vert="horz" lIns="91440" tIns="45720" rIns="91440" bIns="45720" rtlCol="0" anchor="b">
            <a:normAutofit/>
          </a:bodyPr>
          <a:lstStyle/>
          <a:p>
            <a:pPr defTabSz="914400"/>
            <a:r>
              <a:rPr lang="en-US" sz="7200" b="1" dirty="0">
                <a:solidFill>
                  <a:srgbClr val="FF0000"/>
                </a:solidFill>
              </a:rPr>
              <a:t>SAY NO TO TOBACCO!</a:t>
            </a:r>
          </a:p>
        </p:txBody>
      </p:sp>
      <p:pic>
        <p:nvPicPr>
          <p:cNvPr id="6" name="Picture 5">
            <a:extLst>
              <a:ext uri="{FF2B5EF4-FFF2-40B4-BE49-F238E27FC236}">
                <a16:creationId xmlns:a16="http://schemas.microsoft.com/office/drawing/2014/main" id="{BBB505E0-E640-4071-A600-3ECA40DA92AD}"/>
              </a:ext>
            </a:extLst>
          </p:cNvPr>
          <p:cNvPicPr>
            <a:picLocks noChangeAspect="1"/>
          </p:cNvPicPr>
          <p:nvPr/>
        </p:nvPicPr>
        <p:blipFill rotWithShape="1">
          <a:blip r:embed="rId2"/>
          <a:srcRect t="876" r="-3" b="-3"/>
          <a:stretch/>
        </p:blipFill>
        <p:spPr>
          <a:xfrm>
            <a:off x="6095999" y="10"/>
            <a:ext cx="6105655" cy="6857990"/>
          </a:xfrm>
          <a:prstGeom prst="rect">
            <a:avLst/>
          </a:prstGeom>
        </p:spPr>
      </p:pic>
    </p:spTree>
    <p:extLst>
      <p:ext uri="{BB962C8B-B14F-4D97-AF65-F5344CB8AC3E}">
        <p14:creationId xmlns:p14="http://schemas.microsoft.com/office/powerpoint/2010/main" val="2199053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lawik Light" panose="02020404030301010803"/>
              <a:ea typeface="+mn-ea"/>
              <a:cs typeface="+mn-cs"/>
            </a:endParaRPr>
          </a:p>
        </p:txBody>
      </p:sp>
      <p:pic>
        <p:nvPicPr>
          <p:cNvPr id="4" name="Video 3" descr="A cloud of smoke&#10;&#10;Description automatically generated with low confidence">
            <a:extLst>
              <a:ext uri="{FF2B5EF4-FFF2-40B4-BE49-F238E27FC236}">
                <a16:creationId xmlns:a16="http://schemas.microsoft.com/office/drawing/2014/main" id="{7E5DC00A-305E-999F-FBDC-796A48D2A4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CFF10A9-48A8-49DE-BCC0-36CD4D61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9" y="1267730"/>
            <a:ext cx="9576262" cy="43079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lawik Light" panose="02020404030301010803"/>
              <a:ea typeface="+mn-ea"/>
              <a:cs typeface="+mn-cs"/>
            </a:endParaRPr>
          </a:p>
        </p:txBody>
      </p:sp>
      <p:sp>
        <p:nvSpPr>
          <p:cNvPr id="13" name="Rectangle 12">
            <a:extLst>
              <a:ext uri="{FF2B5EF4-FFF2-40B4-BE49-F238E27FC236}">
                <a16:creationId xmlns:a16="http://schemas.microsoft.com/office/drawing/2014/main" id="{29E6EC7A-73F0-4AA6-8CCE-7492D8F65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8" y="1267730"/>
            <a:ext cx="9576262" cy="4307950"/>
          </a:xfrm>
          <a:prstGeom prst="rect">
            <a:avLst/>
          </a:prstGeom>
          <a:solidFill>
            <a:srgbClr val="5151B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lawik Light" panose="02020404030301010803"/>
              <a:ea typeface="+mn-ea"/>
              <a:cs typeface="+mn-cs"/>
            </a:endParaRPr>
          </a:p>
        </p:txBody>
      </p:sp>
      <p:sp>
        <p:nvSpPr>
          <p:cNvPr id="15" name="Rectangle 14">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D73CA0B6-F2B6-423E-8796-B15BACFAC9F9}"/>
              </a:ext>
            </a:extLst>
          </p:cNvPr>
          <p:cNvSpPr>
            <a:spLocks noGrp="1"/>
          </p:cNvSpPr>
          <p:nvPr>
            <p:ph type="ctrTitle"/>
          </p:nvPr>
        </p:nvSpPr>
        <p:spPr>
          <a:xfrm>
            <a:off x="1769532" y="2091263"/>
            <a:ext cx="8652938" cy="2461504"/>
          </a:xfrm>
        </p:spPr>
        <p:txBody>
          <a:bodyPr>
            <a:normAutofit/>
          </a:bodyPr>
          <a:lstStyle/>
          <a:p>
            <a:r>
              <a:rPr lang="en-US" sz="8000" b="1" dirty="0"/>
              <a:t>Thank YOU!</a:t>
            </a:r>
            <a:endParaRPr lang="en-IN" sz="8000" b="1" dirty="0"/>
          </a:p>
        </p:txBody>
      </p:sp>
      <p:sp>
        <p:nvSpPr>
          <p:cNvPr id="17" name="Rectangle 16">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27639393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E73BBCE-BF56-42E9-A73C-4ADA8D9911BC}"/>
              </a:ext>
            </a:extLst>
          </p:cNvPr>
          <p:cNvPicPr>
            <a:picLocks noChangeAspect="1"/>
          </p:cNvPicPr>
          <p:nvPr/>
        </p:nvPicPr>
        <p:blipFill rotWithShape="1">
          <a:blip r:embed="rId2"/>
          <a:srcRect t="44322" r="-1" b="3506"/>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CB980229-1B6D-4F10-9C52-A8954C21F635}"/>
              </a:ext>
            </a:extLst>
          </p:cNvPr>
          <p:cNvSpPr>
            <a:spLocks noGrp="1"/>
          </p:cNvSpPr>
          <p:nvPr>
            <p:ph type="title"/>
          </p:nvPr>
        </p:nvSpPr>
        <p:spPr>
          <a:xfrm>
            <a:off x="6636862" y="2547357"/>
            <a:ext cx="5552090" cy="1191873"/>
          </a:xfrm>
        </p:spPr>
        <p:txBody>
          <a:bodyPr anchor="b">
            <a:normAutofit/>
          </a:bodyPr>
          <a:lstStyle/>
          <a:p>
            <a:r>
              <a:rPr lang="en-US" sz="5400" dirty="0"/>
              <a:t>Tobacco </a:t>
            </a:r>
            <a:endParaRPr lang="en-IN" sz="5400" dirty="0"/>
          </a:p>
        </p:txBody>
      </p:sp>
      <p:graphicFrame>
        <p:nvGraphicFramePr>
          <p:cNvPr id="5" name="Content Placeholder 2">
            <a:extLst>
              <a:ext uri="{FF2B5EF4-FFF2-40B4-BE49-F238E27FC236}">
                <a16:creationId xmlns:a16="http://schemas.microsoft.com/office/drawing/2014/main" id="{867F32D9-AA51-3649-F921-2CFCC824FD9C}"/>
              </a:ext>
            </a:extLst>
          </p:cNvPr>
          <p:cNvGraphicFramePr>
            <a:graphicFrameLocks noGrp="1"/>
          </p:cNvGraphicFramePr>
          <p:nvPr>
            <p:ph idx="1"/>
            <p:extLst>
              <p:ext uri="{D42A27DB-BD31-4B8C-83A1-F6EECF244321}">
                <p14:modId xmlns:p14="http://schemas.microsoft.com/office/powerpoint/2010/main" val="2306907722"/>
              </p:ext>
            </p:extLst>
          </p:nvPr>
        </p:nvGraphicFramePr>
        <p:xfrm>
          <a:off x="5547361" y="3919833"/>
          <a:ext cx="5755638" cy="2757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3150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9D20065-E23C-415B-BC2A-AA8046EF5297}"/>
              </a:ext>
            </a:extLst>
          </p:cNvPr>
          <p:cNvSpPr/>
          <p:nvPr/>
        </p:nvSpPr>
        <p:spPr>
          <a:xfrm>
            <a:off x="6321490" y="1775142"/>
            <a:ext cx="5679440" cy="475551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A988F42B-A6D7-4488-ADF9-395049A779F9}"/>
              </a:ext>
            </a:extLst>
          </p:cNvPr>
          <p:cNvSpPr/>
          <p:nvPr/>
        </p:nvSpPr>
        <p:spPr>
          <a:xfrm>
            <a:off x="375920" y="1788160"/>
            <a:ext cx="5679440" cy="475551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990FF6C2-E18E-45E6-90B8-3315198B316E}"/>
              </a:ext>
            </a:extLst>
          </p:cNvPr>
          <p:cNvSpPr>
            <a:spLocks noGrp="1"/>
          </p:cNvSpPr>
          <p:nvPr>
            <p:ph type="title"/>
          </p:nvPr>
        </p:nvSpPr>
        <p:spPr>
          <a:xfrm>
            <a:off x="838200" y="314325"/>
            <a:ext cx="10515600" cy="1325563"/>
          </a:xfrm>
        </p:spPr>
        <p:txBody>
          <a:bodyPr/>
          <a:lstStyle/>
          <a:p>
            <a:r>
              <a:rPr lang="en-IN" dirty="0"/>
              <a:t>Modes of use</a:t>
            </a:r>
          </a:p>
        </p:txBody>
      </p:sp>
      <p:sp>
        <p:nvSpPr>
          <p:cNvPr id="3" name="Content Placeholder 2">
            <a:extLst>
              <a:ext uri="{FF2B5EF4-FFF2-40B4-BE49-F238E27FC236}">
                <a16:creationId xmlns:a16="http://schemas.microsoft.com/office/drawing/2014/main" id="{C1FF3B36-D62F-45E9-8BAA-A67F30128E04}"/>
              </a:ext>
            </a:extLst>
          </p:cNvPr>
          <p:cNvSpPr>
            <a:spLocks noGrp="1"/>
          </p:cNvSpPr>
          <p:nvPr>
            <p:ph sz="half" idx="1"/>
          </p:nvPr>
        </p:nvSpPr>
        <p:spPr>
          <a:xfrm>
            <a:off x="838200" y="2062480"/>
            <a:ext cx="4937760" cy="4160520"/>
          </a:xfrm>
        </p:spPr>
        <p:txBody>
          <a:bodyPr/>
          <a:lstStyle/>
          <a:p>
            <a:pPr marL="0" indent="0" algn="ctr">
              <a:buNone/>
            </a:pPr>
            <a:r>
              <a:rPr lang="en-IN" sz="3600" b="1" u="sng" dirty="0"/>
              <a:t>Smokable</a:t>
            </a:r>
          </a:p>
          <a:p>
            <a:pPr marL="0" indent="0" algn="ctr">
              <a:buNone/>
            </a:pPr>
            <a:r>
              <a:rPr lang="en-IN" dirty="0"/>
              <a:t>	</a:t>
            </a:r>
          </a:p>
        </p:txBody>
      </p:sp>
      <p:sp>
        <p:nvSpPr>
          <p:cNvPr id="4" name="Content Placeholder 3">
            <a:extLst>
              <a:ext uri="{FF2B5EF4-FFF2-40B4-BE49-F238E27FC236}">
                <a16:creationId xmlns:a16="http://schemas.microsoft.com/office/drawing/2014/main" id="{576475C8-7E05-4C68-9A07-6EEE755753B2}"/>
              </a:ext>
            </a:extLst>
          </p:cNvPr>
          <p:cNvSpPr>
            <a:spLocks noGrp="1"/>
          </p:cNvSpPr>
          <p:nvPr>
            <p:ph sz="half" idx="2"/>
          </p:nvPr>
        </p:nvSpPr>
        <p:spPr>
          <a:xfrm>
            <a:off x="6416042" y="2062480"/>
            <a:ext cx="4937760" cy="4160520"/>
          </a:xfrm>
        </p:spPr>
        <p:txBody>
          <a:bodyPr>
            <a:normAutofit/>
          </a:bodyPr>
          <a:lstStyle/>
          <a:p>
            <a:pPr marL="0" indent="0" algn="ctr">
              <a:buNone/>
            </a:pPr>
            <a:r>
              <a:rPr lang="en-IN" sz="3600" b="1" u="sng" dirty="0"/>
              <a:t>Chewable</a:t>
            </a:r>
          </a:p>
        </p:txBody>
      </p:sp>
      <p:pic>
        <p:nvPicPr>
          <p:cNvPr id="5" name="Picture 4" descr="A close-up of a faucet&#10;&#10;Description automatically generated with low confidence">
            <a:extLst>
              <a:ext uri="{FF2B5EF4-FFF2-40B4-BE49-F238E27FC236}">
                <a16:creationId xmlns:a16="http://schemas.microsoft.com/office/drawing/2014/main" id="{94A73E1D-7FFA-41FA-8DCD-E70DAB0F7BD6}"/>
              </a:ext>
            </a:extLst>
          </p:cNvPr>
          <p:cNvPicPr>
            <a:picLocks noChangeAspect="1"/>
          </p:cNvPicPr>
          <p:nvPr/>
        </p:nvPicPr>
        <p:blipFill rotWithShape="1">
          <a:blip r:embed="rId2"/>
          <a:srcRect l="3412" t="1" r="24527" b="10911"/>
          <a:stretch/>
        </p:blipFill>
        <p:spPr>
          <a:xfrm>
            <a:off x="1211072" y="2809810"/>
            <a:ext cx="1326772" cy="1640270"/>
          </a:xfrm>
          <a:prstGeom prst="rect">
            <a:avLst/>
          </a:prstGeom>
        </p:spPr>
      </p:pic>
      <p:pic>
        <p:nvPicPr>
          <p:cNvPr id="6" name="Picture 2" descr="Buy Chillam and Smoking Pipe Two in one Stoneware Online at Low Prices in  India - Amazon.in">
            <a:extLst>
              <a:ext uri="{FF2B5EF4-FFF2-40B4-BE49-F238E27FC236}">
                <a16:creationId xmlns:a16="http://schemas.microsoft.com/office/drawing/2014/main" id="{1C8059CB-B3C6-43C5-A7DE-FEFB0F713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57" b="24979"/>
          <a:stretch/>
        </p:blipFill>
        <p:spPr bwMode="auto">
          <a:xfrm>
            <a:off x="1150112" y="4706554"/>
            <a:ext cx="2094932" cy="1178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848E51-F1A8-460D-A759-F87574ED9D62}"/>
              </a:ext>
            </a:extLst>
          </p:cNvPr>
          <p:cNvPicPr>
            <a:picLocks noChangeAspect="1"/>
          </p:cNvPicPr>
          <p:nvPr/>
        </p:nvPicPr>
        <p:blipFill rotWithShape="1">
          <a:blip r:embed="rId4"/>
          <a:srcRect l="25370" r="14702" b="2"/>
          <a:stretch/>
        </p:blipFill>
        <p:spPr>
          <a:xfrm>
            <a:off x="3516252" y="2750561"/>
            <a:ext cx="1554790" cy="1726441"/>
          </a:xfrm>
          <a:prstGeom prst="rect">
            <a:avLst/>
          </a:prstGeom>
        </p:spPr>
      </p:pic>
      <p:pic>
        <p:nvPicPr>
          <p:cNvPr id="8" name="Picture 7">
            <a:extLst>
              <a:ext uri="{FF2B5EF4-FFF2-40B4-BE49-F238E27FC236}">
                <a16:creationId xmlns:a16="http://schemas.microsoft.com/office/drawing/2014/main" id="{CEA8D3CF-AE46-4BBC-9CDE-24C7C73ED1BB}"/>
              </a:ext>
            </a:extLst>
          </p:cNvPr>
          <p:cNvPicPr>
            <a:picLocks noChangeAspect="1"/>
          </p:cNvPicPr>
          <p:nvPr/>
        </p:nvPicPr>
        <p:blipFill rotWithShape="1">
          <a:blip r:embed="rId5"/>
          <a:srcRect l="7233" r="6860" b="12927"/>
          <a:stretch/>
        </p:blipFill>
        <p:spPr>
          <a:xfrm>
            <a:off x="3516252" y="4682112"/>
            <a:ext cx="1623919" cy="1178692"/>
          </a:xfrm>
          <a:prstGeom prst="rect">
            <a:avLst/>
          </a:prstGeom>
        </p:spPr>
      </p:pic>
      <p:pic>
        <p:nvPicPr>
          <p:cNvPr id="9" name="Picture 8">
            <a:extLst>
              <a:ext uri="{FF2B5EF4-FFF2-40B4-BE49-F238E27FC236}">
                <a16:creationId xmlns:a16="http://schemas.microsoft.com/office/drawing/2014/main" id="{1788496A-691E-4A5A-A8BA-06FC1BE7E189}"/>
              </a:ext>
            </a:extLst>
          </p:cNvPr>
          <p:cNvPicPr>
            <a:picLocks noChangeAspect="1"/>
          </p:cNvPicPr>
          <p:nvPr/>
        </p:nvPicPr>
        <p:blipFill rotWithShape="1">
          <a:blip r:embed="rId6"/>
          <a:srcRect l="25005" r="11257" b="3"/>
          <a:stretch/>
        </p:blipFill>
        <p:spPr>
          <a:xfrm>
            <a:off x="7395006" y="2638801"/>
            <a:ext cx="1321840" cy="1726441"/>
          </a:xfrm>
          <a:prstGeom prst="rect">
            <a:avLst/>
          </a:prstGeom>
        </p:spPr>
      </p:pic>
      <p:pic>
        <p:nvPicPr>
          <p:cNvPr id="10" name="Picture 9" descr="Calendar&#10;&#10;Description automatically generated">
            <a:extLst>
              <a:ext uri="{FF2B5EF4-FFF2-40B4-BE49-F238E27FC236}">
                <a16:creationId xmlns:a16="http://schemas.microsoft.com/office/drawing/2014/main" id="{EE9DC260-47B4-4062-A899-2C7D8682E788}"/>
              </a:ext>
            </a:extLst>
          </p:cNvPr>
          <p:cNvPicPr>
            <a:picLocks noChangeAspect="1"/>
          </p:cNvPicPr>
          <p:nvPr/>
        </p:nvPicPr>
        <p:blipFill rotWithShape="1">
          <a:blip r:embed="rId7"/>
          <a:srcRect t="23936" r="-4" b="-4"/>
          <a:stretch/>
        </p:blipFill>
        <p:spPr>
          <a:xfrm>
            <a:off x="9241752" y="2638801"/>
            <a:ext cx="1590189" cy="1726441"/>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179E58CA-3CF6-4702-A9B3-53F2426D2E53}"/>
              </a:ext>
            </a:extLst>
          </p:cNvPr>
          <p:cNvPicPr>
            <a:picLocks noChangeAspect="1"/>
          </p:cNvPicPr>
          <p:nvPr/>
        </p:nvPicPr>
        <p:blipFill rotWithShape="1">
          <a:blip r:embed="rId8"/>
          <a:srcRect l="7487" r="10021" b="-4"/>
          <a:stretch/>
        </p:blipFill>
        <p:spPr>
          <a:xfrm>
            <a:off x="7395007" y="4496071"/>
            <a:ext cx="1382618" cy="1368855"/>
          </a:xfrm>
          <a:prstGeom prst="rect">
            <a:avLst/>
          </a:prstGeom>
        </p:spPr>
      </p:pic>
      <p:pic>
        <p:nvPicPr>
          <p:cNvPr id="12" name="Picture 2" descr="Snuff (tobacco) - Wikipedia">
            <a:extLst>
              <a:ext uri="{FF2B5EF4-FFF2-40B4-BE49-F238E27FC236}">
                <a16:creationId xmlns:a16="http://schemas.microsoft.com/office/drawing/2014/main" id="{7A443C82-3042-4D19-B06F-47C862CE783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471" b="1"/>
          <a:stretch/>
        </p:blipFill>
        <p:spPr bwMode="auto">
          <a:xfrm>
            <a:off x="9241752" y="4512935"/>
            <a:ext cx="1590189" cy="133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2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1A42-D8AA-4A48-B6CC-0C4E7C775F76}"/>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2700" kern="1200" dirty="0">
                <a:latin typeface="+mj-lt"/>
                <a:ea typeface="+mj-ea"/>
                <a:cs typeface="+mj-cs"/>
              </a:rPr>
              <a:t>Hidden Danger- More than 4000 chemicals in cigarettes and cigarette smoke</a:t>
            </a:r>
          </a:p>
        </p:txBody>
      </p:sp>
      <p:pic>
        <p:nvPicPr>
          <p:cNvPr id="4" name="Content Placeholder 4">
            <a:extLst>
              <a:ext uri="{FF2B5EF4-FFF2-40B4-BE49-F238E27FC236}">
                <a16:creationId xmlns:a16="http://schemas.microsoft.com/office/drawing/2014/main" id="{A0876C6D-4812-4E38-AA3C-07BD63EBA7C6}"/>
              </a:ext>
            </a:extLst>
          </p:cNvPr>
          <p:cNvPicPr>
            <a:picLocks noGrp="1" noChangeAspect="1"/>
          </p:cNvPicPr>
          <p:nvPr>
            <p:ph idx="1"/>
          </p:nvPr>
        </p:nvPicPr>
        <p:blipFill rotWithShape="1">
          <a:blip r:embed="rId2"/>
          <a:srcRect l="23620" t="30250" r="10541" b="15765"/>
          <a:stretch/>
        </p:blipFill>
        <p:spPr>
          <a:xfrm>
            <a:off x="1262806" y="563370"/>
            <a:ext cx="9527240" cy="4394199"/>
          </a:xfrm>
          <a:prstGeom prst="rect">
            <a:avLst/>
          </a:prstGeom>
        </p:spPr>
      </p:pic>
    </p:spTree>
    <p:extLst>
      <p:ext uri="{BB962C8B-B14F-4D97-AF65-F5344CB8AC3E}">
        <p14:creationId xmlns:p14="http://schemas.microsoft.com/office/powerpoint/2010/main" val="925859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558A06E6-38A3-68B2-7FD8-C15A512460D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30"/>
          <a:stretch/>
        </p:blipFill>
        <p:spPr>
          <a:xfrm>
            <a:off x="20" y="0"/>
            <a:ext cx="12191980" cy="6857990"/>
          </a:xfrm>
          <a:prstGeom prst="rect">
            <a:avLst/>
          </a:prstGeom>
        </p:spPr>
      </p:pic>
      <p:sp>
        <p:nvSpPr>
          <p:cNvPr id="2" name="Title 1">
            <a:extLst>
              <a:ext uri="{FF2B5EF4-FFF2-40B4-BE49-F238E27FC236}">
                <a16:creationId xmlns:a16="http://schemas.microsoft.com/office/drawing/2014/main" id="{2D4C560B-8D05-4BEF-828B-3878EFE314F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Health consequences of tobacco use</a:t>
            </a:r>
          </a:p>
        </p:txBody>
      </p:sp>
    </p:spTree>
    <p:extLst>
      <p:ext uri="{BB962C8B-B14F-4D97-AF65-F5344CB8AC3E}">
        <p14:creationId xmlns:p14="http://schemas.microsoft.com/office/powerpoint/2010/main" val="213967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79CABA-57BC-4E01-B9D7-28D32AD9B0A0}"/>
              </a:ext>
            </a:extLst>
          </p:cNvPr>
          <p:cNvPicPr>
            <a:picLocks noChangeAspect="1"/>
          </p:cNvPicPr>
          <p:nvPr/>
        </p:nvPicPr>
        <p:blipFill rotWithShape="1">
          <a:blip r:embed="rId2"/>
          <a:srcRect l="27229" t="26233" r="11875" b="18551"/>
          <a:stretch/>
        </p:blipFill>
        <p:spPr>
          <a:xfrm>
            <a:off x="457200" y="487017"/>
            <a:ext cx="11536281" cy="5883965"/>
          </a:xfrm>
          <a:prstGeom prst="rect">
            <a:avLst/>
          </a:prstGeom>
        </p:spPr>
      </p:pic>
    </p:spTree>
    <p:extLst>
      <p:ext uri="{BB962C8B-B14F-4D97-AF65-F5344CB8AC3E}">
        <p14:creationId xmlns:p14="http://schemas.microsoft.com/office/powerpoint/2010/main" val="122770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fetus&#10;&#10;Description automatically generated with low confidence">
            <a:extLst>
              <a:ext uri="{FF2B5EF4-FFF2-40B4-BE49-F238E27FC236}">
                <a16:creationId xmlns:a16="http://schemas.microsoft.com/office/drawing/2014/main" id="{E905A350-CB5E-4674-A0C2-2CAF139B2828}"/>
              </a:ext>
            </a:extLst>
          </p:cNvPr>
          <p:cNvPicPr>
            <a:picLocks noChangeAspect="1"/>
          </p:cNvPicPr>
          <p:nvPr/>
        </p:nvPicPr>
        <p:blipFill rotWithShape="1">
          <a:blip r:embed="rId2">
            <a:alphaModFix amt="95000"/>
            <a:extLst>
              <a:ext uri="{BEBA8EAE-BF5A-486C-A8C5-ECC9F3942E4B}">
                <a14:imgProps xmlns:a14="http://schemas.microsoft.com/office/drawing/2010/main">
                  <a14:imgLayer r:embed="rId3">
                    <a14:imgEffect>
                      <a14:sharpenSoften amount="-4000"/>
                    </a14:imgEffect>
                    <a14:imgEffect>
                      <a14:brightnessContrast bright="-35000" contrast="4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2702" b="22312"/>
          <a:stretch/>
        </p:blipFill>
        <p:spPr>
          <a:xfrm>
            <a:off x="20" y="1282"/>
            <a:ext cx="12191980" cy="6856718"/>
          </a:xfrm>
          <a:prstGeom prst="rect">
            <a:avLst/>
          </a:prstGeom>
          <a:effectLst>
            <a:outerShdw blurRad="50800" dist="50800" dir="5400000" algn="ctr" rotWithShape="0">
              <a:srgbClr val="000000"/>
            </a:outerShdw>
          </a:effectLst>
        </p:spPr>
      </p:pic>
      <p:graphicFrame>
        <p:nvGraphicFramePr>
          <p:cNvPr id="5" name="Content Placeholder 3">
            <a:extLst>
              <a:ext uri="{FF2B5EF4-FFF2-40B4-BE49-F238E27FC236}">
                <a16:creationId xmlns:a16="http://schemas.microsoft.com/office/drawing/2014/main" id="{8B99B4E7-7586-4825-80DF-DA30D5067F8E}"/>
              </a:ext>
            </a:extLst>
          </p:cNvPr>
          <p:cNvGraphicFramePr>
            <a:graphicFrameLocks/>
          </p:cNvGraphicFramePr>
          <p:nvPr>
            <p:extLst>
              <p:ext uri="{D42A27DB-BD31-4B8C-83A1-F6EECF244321}">
                <p14:modId xmlns:p14="http://schemas.microsoft.com/office/powerpoint/2010/main" val="3019249872"/>
              </p:ext>
            </p:extLst>
          </p:nvPr>
        </p:nvGraphicFramePr>
        <p:xfrm>
          <a:off x="-1053548" y="167998"/>
          <a:ext cx="13944047" cy="65220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98100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F535-834B-4085-A904-F2A993C29AE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15AACFC-D38A-4A74-A1FE-8A3B04BAF8D9}"/>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B44B13DA-B8C6-4D3E-8523-B418B7F678B7}"/>
              </a:ext>
            </a:extLst>
          </p:cNvPr>
          <p:cNvPicPr>
            <a:picLocks noChangeAspect="1"/>
          </p:cNvPicPr>
          <p:nvPr/>
        </p:nvPicPr>
        <p:blipFill rotWithShape="1">
          <a:blip r:embed="rId2">
            <a:extLst>
              <a:ext uri="{28A0092B-C50C-407E-A947-70E740481C1C}">
                <a14:useLocalDpi xmlns:a14="http://schemas.microsoft.com/office/drawing/2010/main" val="0"/>
              </a:ext>
            </a:extLst>
          </a:blip>
          <a:srcRect l="-1063" t="17915" b="62451"/>
          <a:stretch/>
        </p:blipFill>
        <p:spPr>
          <a:xfrm>
            <a:off x="0" y="0"/>
            <a:ext cx="12192000" cy="6858000"/>
          </a:xfrm>
          <a:prstGeom prst="rect">
            <a:avLst/>
          </a:prstGeom>
        </p:spPr>
      </p:pic>
    </p:spTree>
    <p:extLst>
      <p:ext uri="{BB962C8B-B14F-4D97-AF65-F5344CB8AC3E}">
        <p14:creationId xmlns:p14="http://schemas.microsoft.com/office/powerpoint/2010/main" val="1050675936"/>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ushVTI">
  <a:themeElements>
    <a:clrScheme name="AnalogousFromLightSeed_2SEEDS">
      <a:dk1>
        <a:srgbClr val="000000"/>
      </a:dk1>
      <a:lt1>
        <a:srgbClr val="FFFFFF"/>
      </a:lt1>
      <a:dk2>
        <a:srgbClr val="31321C"/>
      </a:dk2>
      <a:lt2>
        <a:srgbClr val="F0F0F3"/>
      </a:lt2>
      <a:accent1>
        <a:srgbClr val="A0A45D"/>
      </a:accent1>
      <a:accent2>
        <a:srgbClr val="B99B67"/>
      </a:accent2>
      <a:accent3>
        <a:srgbClr val="8DA76F"/>
      </a:accent3>
      <a:accent4>
        <a:srgbClr val="62AAAE"/>
      </a:accent4>
      <a:accent5>
        <a:srgbClr val="78A4CA"/>
      </a:accent5>
      <a:accent6>
        <a:srgbClr val="717BC8"/>
      </a:accent6>
      <a:hlink>
        <a:srgbClr val="7572B3"/>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avonVTI">
  <a:themeElements>
    <a:clrScheme name="AnalogousFromDarkSeed_2SEEDS">
      <a:dk1>
        <a:srgbClr val="000000"/>
      </a:dk1>
      <a:lt1>
        <a:srgbClr val="FFFFFF"/>
      </a:lt1>
      <a:dk2>
        <a:srgbClr val="32321C"/>
      </a:dk2>
      <a:lt2>
        <a:srgbClr val="F3F3F0"/>
      </a:lt2>
      <a:accent1>
        <a:srgbClr val="5151BA"/>
      </a:accent1>
      <a:accent2>
        <a:srgbClr val="4D7EC3"/>
      </a:accent2>
      <a:accent3>
        <a:srgbClr val="7E4DC3"/>
      </a:accent3>
      <a:accent4>
        <a:srgbClr val="B1803B"/>
      </a:accent4>
      <a:accent5>
        <a:srgbClr val="B2B246"/>
      </a:accent5>
      <a:accent6>
        <a:srgbClr val="80B13B"/>
      </a:accent6>
      <a:hlink>
        <a:srgbClr val="BF3F7F"/>
      </a:hlink>
      <a:folHlink>
        <a:srgbClr val="7F7F7F"/>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44B357351F9E4B8AD8508899169077" ma:contentTypeVersion="10" ma:contentTypeDescription="Create a new document." ma:contentTypeScope="" ma:versionID="37938f031b87d4ca5131e4f0c790b189">
  <xsd:schema xmlns:xsd="http://www.w3.org/2001/XMLSchema" xmlns:xs="http://www.w3.org/2001/XMLSchema" xmlns:p="http://schemas.microsoft.com/office/2006/metadata/properties" xmlns:ns2="15d28de7-f615-4caf-8115-a02e0f847ba9" targetNamespace="http://schemas.microsoft.com/office/2006/metadata/properties" ma:root="true" ma:fieldsID="8ee310cf14eca3a50d1bbba796f3f7b4" ns2:_="">
    <xsd:import namespace="15d28de7-f615-4caf-8115-a02e0f847ba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d28de7-f615-4caf-8115-a02e0f847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472404-9561-439C-A9B1-9C3A380E3A84}"/>
</file>

<file path=customXml/itemProps2.xml><?xml version="1.0" encoding="utf-8"?>
<ds:datastoreItem xmlns:ds="http://schemas.openxmlformats.org/officeDocument/2006/customXml" ds:itemID="{3C46504F-2252-48BF-954B-CE12395FF69B}"/>
</file>

<file path=customXml/itemProps3.xml><?xml version="1.0" encoding="utf-8"?>
<ds:datastoreItem xmlns:ds="http://schemas.openxmlformats.org/officeDocument/2006/customXml" ds:itemID="{DA095E1F-B324-454F-A6A3-7280B13D8223}"/>
</file>

<file path=docProps/app.xml><?xml version="1.0" encoding="utf-8"?>
<Properties xmlns="http://schemas.openxmlformats.org/officeDocument/2006/extended-properties" xmlns:vt="http://schemas.openxmlformats.org/officeDocument/2006/docPropsVTypes">
  <TotalTime>277</TotalTime>
  <Words>406</Words>
  <Application>Microsoft Office PowerPoint</Application>
  <PresentationFormat>Widescreen</PresentationFormat>
  <Paragraphs>90</Paragraphs>
  <Slides>26</Slides>
  <Notes>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26</vt:i4>
      </vt:variant>
    </vt:vector>
  </HeadingPairs>
  <TitlesOfParts>
    <vt:vector size="41" baseType="lpstr">
      <vt:lpstr>Arial</vt:lpstr>
      <vt:lpstr>Arial Narrow</vt:lpstr>
      <vt:lpstr>Arial Nova Cond Light</vt:lpstr>
      <vt:lpstr>Arial Nova Light</vt:lpstr>
      <vt:lpstr>Calibri</vt:lpstr>
      <vt:lpstr>Calibri Light</vt:lpstr>
      <vt:lpstr>Century Gothic</vt:lpstr>
      <vt:lpstr>Garamond</vt:lpstr>
      <vt:lpstr>Selawik Light</vt:lpstr>
      <vt:lpstr>Speak Pro</vt:lpstr>
      <vt:lpstr>BrushVTI</vt:lpstr>
      <vt:lpstr>Office Theme</vt:lpstr>
      <vt:lpstr>1_Office Theme</vt:lpstr>
      <vt:lpstr>2_Office Theme</vt:lpstr>
      <vt:lpstr>SavonVTI</vt:lpstr>
      <vt:lpstr>Role of Oral Health Professionals in Tobacco Control</vt:lpstr>
      <vt:lpstr>Learning Objectives </vt:lpstr>
      <vt:lpstr>Tobacco </vt:lpstr>
      <vt:lpstr>Modes of use</vt:lpstr>
      <vt:lpstr>Hidden Danger- More than 4000 chemicals in cigarettes and cigarette smoke</vt:lpstr>
      <vt:lpstr>Health consequences of tobacco use</vt:lpstr>
      <vt:lpstr>PowerPoint Presentation</vt:lpstr>
      <vt:lpstr>PowerPoint Presentation</vt:lpstr>
      <vt:lpstr>PowerPoint Presentation</vt:lpstr>
      <vt:lpstr>PowerPoint Presentation</vt:lpstr>
      <vt:lpstr>Role of Healthcare professionals</vt:lpstr>
      <vt:lpstr>The 5A approach</vt:lpstr>
      <vt:lpstr>The 5R’s model</vt:lpstr>
      <vt:lpstr>Discuss stopping tobacco use in  public programs of media</vt:lpstr>
      <vt:lpstr>Healthcare professionals joining hands</vt:lpstr>
      <vt:lpstr>Health Professionals Against Tobacco  (Support the WHO FCTC)</vt:lpstr>
      <vt:lpstr>WHO response</vt:lpstr>
      <vt:lpstr>PowerPoint Presentation</vt:lpstr>
      <vt:lpstr>Supporting the policies and programmes</vt:lpstr>
      <vt:lpstr>Professional Associations  Play A Major Role</vt:lpstr>
      <vt:lpstr>Catch them young, make children aware about harms of tobacco</vt:lpstr>
      <vt:lpstr>Celebrate  World No Tobacco Day</vt:lpstr>
      <vt:lpstr>Support smoke-free public places </vt:lpstr>
      <vt:lpstr>PowerPoint Presentation</vt:lpstr>
      <vt:lpstr>SAY NO TO TOBACCO!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Oral Health Professional Tobacco Control</dc:title>
  <dc:creator>vshekhar.sr.adv@outlook.com</dc:creator>
  <cp:lastModifiedBy>Maria Kramarenko</cp:lastModifiedBy>
  <cp:revision>19</cp:revision>
  <dcterms:created xsi:type="dcterms:W3CDTF">2022-06-29T13:39:04Z</dcterms:created>
  <dcterms:modified xsi:type="dcterms:W3CDTF">2022-07-05T08:01:47Z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0x0101008C44B357351F9E4B8AD8508899169077</vt:lpwstr>
  </property>
</Properties>
</file>